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</p:sldMasterIdLst>
  <p:notesMasterIdLst>
    <p:notesMasterId r:id="rId202"/>
  </p:notesMasterIdLst>
  <p:handoutMasterIdLst>
    <p:handoutMasterId r:id="rId203"/>
  </p:handoutMasterIdLst>
  <p:sldIdLst>
    <p:sldId id="256" r:id="rId3"/>
    <p:sldId id="257" r:id="rId4"/>
    <p:sldId id="522" r:id="rId5"/>
    <p:sldId id="520" r:id="rId6"/>
    <p:sldId id="640" r:id="rId7"/>
    <p:sldId id="476" r:id="rId8"/>
    <p:sldId id="484" r:id="rId9"/>
    <p:sldId id="523" r:id="rId10"/>
    <p:sldId id="557" r:id="rId11"/>
    <p:sldId id="558" r:id="rId12"/>
    <p:sldId id="485" r:id="rId13"/>
    <p:sldId id="524" r:id="rId14"/>
    <p:sldId id="559" r:id="rId15"/>
    <p:sldId id="477" r:id="rId16"/>
    <p:sldId id="486" r:id="rId17"/>
    <p:sldId id="487" r:id="rId18"/>
    <p:sldId id="526" r:id="rId19"/>
    <p:sldId id="562" r:id="rId20"/>
    <p:sldId id="563" r:id="rId21"/>
    <p:sldId id="566" r:id="rId22"/>
    <p:sldId id="564" r:id="rId23"/>
    <p:sldId id="565" r:id="rId24"/>
    <p:sldId id="488" r:id="rId25"/>
    <p:sldId id="527" r:id="rId26"/>
    <p:sldId id="567" r:id="rId27"/>
    <p:sldId id="568" r:id="rId28"/>
    <p:sldId id="569" r:id="rId29"/>
    <p:sldId id="489" r:id="rId30"/>
    <p:sldId id="528" r:id="rId31"/>
    <p:sldId id="572" r:id="rId32"/>
    <p:sldId id="560" r:id="rId33"/>
    <p:sldId id="561" r:id="rId34"/>
    <p:sldId id="573" r:id="rId35"/>
    <p:sldId id="490" r:id="rId36"/>
    <p:sldId id="529" r:id="rId37"/>
    <p:sldId id="491" r:id="rId38"/>
    <p:sldId id="530" r:id="rId39"/>
    <p:sldId id="492" r:id="rId40"/>
    <p:sldId id="531" r:id="rId41"/>
    <p:sldId id="338" r:id="rId42"/>
    <p:sldId id="435" r:id="rId43"/>
    <p:sldId id="436" r:id="rId44"/>
    <p:sldId id="437" r:id="rId45"/>
    <p:sldId id="438" r:id="rId46"/>
    <p:sldId id="493" r:id="rId47"/>
    <p:sldId id="532" r:id="rId48"/>
    <p:sldId id="574" r:id="rId49"/>
    <p:sldId id="575" r:id="rId50"/>
    <p:sldId id="293" r:id="rId51"/>
    <p:sldId id="478" r:id="rId52"/>
    <p:sldId id="494" r:id="rId53"/>
    <p:sldId id="533" r:id="rId54"/>
    <p:sldId id="580" r:id="rId55"/>
    <p:sldId id="581" r:id="rId56"/>
    <p:sldId id="582" r:id="rId57"/>
    <p:sldId id="583" r:id="rId58"/>
    <p:sldId id="584" r:id="rId59"/>
    <p:sldId id="585" r:id="rId60"/>
    <p:sldId id="496" r:id="rId61"/>
    <p:sldId id="534" r:id="rId62"/>
    <p:sldId id="636" r:id="rId63"/>
    <p:sldId id="586" r:id="rId64"/>
    <p:sldId id="587" r:id="rId65"/>
    <p:sldId id="495" r:id="rId66"/>
    <p:sldId id="535" r:id="rId67"/>
    <p:sldId id="588" r:id="rId68"/>
    <p:sldId id="589" r:id="rId69"/>
    <p:sldId id="590" r:id="rId70"/>
    <p:sldId id="591" r:id="rId71"/>
    <p:sldId id="479" r:id="rId72"/>
    <p:sldId id="497" r:id="rId73"/>
    <p:sldId id="536" r:id="rId74"/>
    <p:sldId id="592" r:id="rId75"/>
    <p:sldId id="593" r:id="rId76"/>
    <p:sldId id="498" r:id="rId77"/>
    <p:sldId id="537" r:id="rId78"/>
    <p:sldId id="357" r:id="rId79"/>
    <p:sldId id="441" r:id="rId80"/>
    <p:sldId id="361" r:id="rId81"/>
    <p:sldId id="363" r:id="rId82"/>
    <p:sldId id="364" r:id="rId83"/>
    <p:sldId id="365" r:id="rId84"/>
    <p:sldId id="366" r:id="rId85"/>
    <p:sldId id="367" r:id="rId86"/>
    <p:sldId id="362" r:id="rId87"/>
    <p:sldId id="434" r:id="rId88"/>
    <p:sldId id="499" r:id="rId89"/>
    <p:sldId id="538" r:id="rId90"/>
    <p:sldId id="595" r:id="rId91"/>
    <p:sldId id="596" r:id="rId92"/>
    <p:sldId id="597" r:id="rId93"/>
    <p:sldId id="598" r:id="rId94"/>
    <p:sldId id="632" r:id="rId95"/>
    <p:sldId id="500" r:id="rId96"/>
    <p:sldId id="599" r:id="rId97"/>
    <p:sldId id="539" r:id="rId98"/>
    <p:sldId id="600" r:id="rId99"/>
    <p:sldId id="638" r:id="rId100"/>
    <p:sldId id="501" r:id="rId101"/>
    <p:sldId id="540" r:id="rId102"/>
    <p:sldId id="601" r:id="rId103"/>
    <p:sldId id="502" r:id="rId104"/>
    <p:sldId id="521" r:id="rId105"/>
    <p:sldId id="541" r:id="rId106"/>
    <p:sldId id="602" r:id="rId107"/>
    <p:sldId id="603" r:id="rId108"/>
    <p:sldId id="348" r:id="rId109"/>
    <p:sldId id="480" r:id="rId110"/>
    <p:sldId id="503" r:id="rId111"/>
    <p:sldId id="481" r:id="rId112"/>
    <p:sldId id="504" r:id="rId113"/>
    <p:sldId id="542" r:id="rId114"/>
    <p:sldId id="604" r:id="rId115"/>
    <p:sldId id="605" r:id="rId116"/>
    <p:sldId id="606" r:id="rId117"/>
    <p:sldId id="471" r:id="rId118"/>
    <p:sldId id="505" r:id="rId119"/>
    <p:sldId id="639" r:id="rId120"/>
    <p:sldId id="543" r:id="rId121"/>
    <p:sldId id="633" r:id="rId122"/>
    <p:sldId id="634" r:id="rId123"/>
    <p:sldId id="608" r:id="rId124"/>
    <p:sldId id="607" r:id="rId125"/>
    <p:sldId id="506" r:id="rId126"/>
    <p:sldId id="440" r:id="rId127"/>
    <p:sldId id="482" r:id="rId128"/>
    <p:sldId id="631" r:id="rId129"/>
    <p:sldId id="514" r:id="rId130"/>
    <p:sldId id="552" r:id="rId131"/>
    <p:sldId id="609" r:id="rId132"/>
    <p:sldId id="515" r:id="rId133"/>
    <p:sldId id="610" r:id="rId134"/>
    <p:sldId id="516" r:id="rId135"/>
    <p:sldId id="554" r:id="rId136"/>
    <p:sldId id="611" r:id="rId137"/>
    <p:sldId id="612" r:id="rId138"/>
    <p:sldId id="613" r:id="rId139"/>
    <p:sldId id="630" r:id="rId140"/>
    <p:sldId id="517" r:id="rId141"/>
    <p:sldId id="544" r:id="rId142"/>
    <p:sldId id="518" r:id="rId143"/>
    <p:sldId id="555" r:id="rId144"/>
    <p:sldId id="614" r:id="rId145"/>
    <p:sldId id="615" r:id="rId146"/>
    <p:sldId id="616" r:id="rId147"/>
    <p:sldId id="519" r:id="rId148"/>
    <p:sldId id="556" r:id="rId149"/>
    <p:sldId id="620" r:id="rId150"/>
    <p:sldId id="621" r:id="rId151"/>
    <p:sldId id="617" r:id="rId152"/>
    <p:sldId id="618" r:id="rId153"/>
    <p:sldId id="619" r:id="rId154"/>
    <p:sldId id="304" r:id="rId155"/>
    <p:sldId id="483" r:id="rId156"/>
    <p:sldId id="507" r:id="rId157"/>
    <p:sldId id="545" r:id="rId158"/>
    <p:sldId id="577" r:id="rId159"/>
    <p:sldId id="578" r:id="rId160"/>
    <p:sldId id="622" r:id="rId161"/>
    <p:sldId id="579" r:id="rId162"/>
    <p:sldId id="509" r:id="rId163"/>
    <p:sldId id="378" r:id="rId164"/>
    <p:sldId id="379" r:id="rId165"/>
    <p:sldId id="384" r:id="rId166"/>
    <p:sldId id="510" r:id="rId167"/>
    <p:sldId id="381" r:id="rId168"/>
    <p:sldId id="382" r:id="rId169"/>
    <p:sldId id="383" r:id="rId170"/>
    <p:sldId id="508" r:id="rId171"/>
    <p:sldId id="548" r:id="rId172"/>
    <p:sldId id="625" r:id="rId173"/>
    <p:sldId id="626" r:id="rId174"/>
    <p:sldId id="627" r:id="rId175"/>
    <p:sldId id="628" r:id="rId176"/>
    <p:sldId id="629" r:id="rId177"/>
    <p:sldId id="511" r:id="rId178"/>
    <p:sldId id="549" r:id="rId179"/>
    <p:sldId id="570" r:id="rId180"/>
    <p:sldId id="571" r:id="rId181"/>
    <p:sldId id="512" r:id="rId182"/>
    <p:sldId id="385" r:id="rId183"/>
    <p:sldId id="386" r:id="rId184"/>
    <p:sldId id="387" r:id="rId185"/>
    <p:sldId id="513" r:id="rId186"/>
    <p:sldId id="624" r:id="rId187"/>
    <p:sldId id="623" r:id="rId188"/>
    <p:sldId id="311" r:id="rId189"/>
    <p:sldId id="310" r:id="rId190"/>
    <p:sldId id="635" r:id="rId191"/>
    <p:sldId id="312" r:id="rId192"/>
    <p:sldId id="388" r:id="rId193"/>
    <p:sldId id="263" r:id="rId194"/>
    <p:sldId id="287" r:id="rId195"/>
    <p:sldId id="576" r:id="rId196"/>
    <p:sldId id="475" r:id="rId197"/>
    <p:sldId id="289" r:id="rId198"/>
    <p:sldId id="284" r:id="rId199"/>
    <p:sldId id="290" r:id="rId200"/>
    <p:sldId id="285" r:id="rId20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es" id="{FEEB153A-4551-4E66-8905-60CB200AC066}">
          <p14:sldIdLst>
            <p14:sldId id="256"/>
            <p14:sldId id="257"/>
            <p14:sldId id="522"/>
            <p14:sldId id="520"/>
            <p14:sldId id="640"/>
          </p14:sldIdLst>
        </p14:section>
        <p14:section name="Qué es TypeScript" id="{A158A687-3876-3D41-93C6-3A45E9085495}">
          <p14:sldIdLst>
            <p14:sldId id="476"/>
            <p14:sldId id="484"/>
            <p14:sldId id="523"/>
            <p14:sldId id="557"/>
            <p14:sldId id="558"/>
            <p14:sldId id="485"/>
            <p14:sldId id="524"/>
            <p14:sldId id="559"/>
          </p14:sldIdLst>
        </p14:section>
        <p14:section name="Introducción" id="{411CFF27-2777-6C47-BCE1-A7123F860987}">
          <p14:sldIdLst>
            <p14:sldId id="477"/>
            <p14:sldId id="486"/>
            <p14:sldId id="487"/>
            <p14:sldId id="526"/>
            <p14:sldId id="562"/>
            <p14:sldId id="563"/>
            <p14:sldId id="566"/>
            <p14:sldId id="564"/>
            <p14:sldId id="565"/>
            <p14:sldId id="488"/>
            <p14:sldId id="527"/>
            <p14:sldId id="567"/>
            <p14:sldId id="568"/>
            <p14:sldId id="569"/>
            <p14:sldId id="489"/>
            <p14:sldId id="528"/>
            <p14:sldId id="572"/>
            <p14:sldId id="560"/>
            <p14:sldId id="561"/>
            <p14:sldId id="573"/>
            <p14:sldId id="490"/>
            <p14:sldId id="529"/>
            <p14:sldId id="491"/>
            <p14:sldId id="530"/>
            <p14:sldId id="492"/>
            <p14:sldId id="531"/>
            <p14:sldId id="338"/>
            <p14:sldId id="435"/>
            <p14:sldId id="436"/>
            <p14:sldId id="437"/>
            <p14:sldId id="438"/>
            <p14:sldId id="493"/>
            <p14:sldId id="532"/>
            <p14:sldId id="574"/>
            <p14:sldId id="575"/>
            <p14:sldId id="293"/>
          </p14:sldIdLst>
        </p14:section>
        <p14:section name="[Conceptos] Los ladrillos" id="{62124D0A-218F-5645-AD6E-1F8D1BB19C41}">
          <p14:sldIdLst>
            <p14:sldId id="478"/>
            <p14:sldId id="494"/>
            <p14:sldId id="533"/>
            <p14:sldId id="580"/>
            <p14:sldId id="581"/>
            <p14:sldId id="582"/>
            <p14:sldId id="583"/>
            <p14:sldId id="584"/>
            <p14:sldId id="585"/>
            <p14:sldId id="496"/>
            <p14:sldId id="534"/>
            <p14:sldId id="636"/>
            <p14:sldId id="586"/>
            <p14:sldId id="587"/>
            <p14:sldId id="495"/>
            <p14:sldId id="535"/>
            <p14:sldId id="588"/>
            <p14:sldId id="589"/>
            <p14:sldId id="590"/>
            <p14:sldId id="591"/>
          </p14:sldIdLst>
        </p14:section>
        <p14:section name="[Conceptos] Los andamios" id="{116A5859-27B2-284A-B20B-7BA7C0FEE0B1}">
          <p14:sldIdLst>
            <p14:sldId id="479"/>
            <p14:sldId id="497"/>
            <p14:sldId id="536"/>
            <p14:sldId id="592"/>
            <p14:sldId id="593"/>
            <p14:sldId id="498"/>
            <p14:sldId id="537"/>
            <p14:sldId id="357"/>
            <p14:sldId id="441"/>
            <p14:sldId id="361"/>
            <p14:sldId id="363"/>
            <p14:sldId id="364"/>
            <p14:sldId id="365"/>
            <p14:sldId id="366"/>
            <p14:sldId id="367"/>
            <p14:sldId id="362"/>
            <p14:sldId id="434"/>
            <p14:sldId id="499"/>
            <p14:sldId id="538"/>
            <p14:sldId id="595"/>
            <p14:sldId id="596"/>
            <p14:sldId id="597"/>
            <p14:sldId id="598"/>
            <p14:sldId id="632"/>
            <p14:sldId id="500"/>
            <p14:sldId id="599"/>
            <p14:sldId id="539"/>
            <p14:sldId id="600"/>
            <p14:sldId id="638"/>
            <p14:sldId id="501"/>
            <p14:sldId id="540"/>
            <p14:sldId id="601"/>
            <p14:sldId id="502"/>
            <p14:sldId id="521"/>
            <p14:sldId id="541"/>
            <p14:sldId id="602"/>
            <p14:sldId id="603"/>
            <p14:sldId id="348"/>
          </p14:sldIdLst>
        </p14:section>
        <p14:section name="Checkpoint" id="{851D4C3E-CAAF-8347-8255-AA810CE04E94}">
          <p14:sldIdLst>
            <p14:sldId id="480"/>
            <p14:sldId id="503"/>
          </p14:sldIdLst>
        </p14:section>
        <p14:section name="[Conceptos] El baño" id="{6A67ED06-54D4-D649-AA82-3780DD27AD55}">
          <p14:sldIdLst>
            <p14:sldId id="481"/>
            <p14:sldId id="504"/>
            <p14:sldId id="542"/>
            <p14:sldId id="604"/>
            <p14:sldId id="605"/>
            <p14:sldId id="606"/>
            <p14:sldId id="471"/>
            <p14:sldId id="505"/>
            <p14:sldId id="639"/>
            <p14:sldId id="543"/>
            <p14:sldId id="633"/>
            <p14:sldId id="634"/>
            <p14:sldId id="608"/>
            <p14:sldId id="607"/>
            <p14:sldId id="506"/>
            <p14:sldId id="440"/>
          </p14:sldIdLst>
        </p14:section>
        <p14:section name="[Conceptos] La tienda de camapaña | JSDoc" id="{4D318835-6150-544C-AAC7-3E5D385E3F23}">
          <p14:sldIdLst>
            <p14:sldId id="482"/>
            <p14:sldId id="631"/>
            <p14:sldId id="514"/>
            <p14:sldId id="552"/>
            <p14:sldId id="609"/>
            <p14:sldId id="515"/>
            <p14:sldId id="610"/>
            <p14:sldId id="516"/>
            <p14:sldId id="554"/>
            <p14:sldId id="611"/>
            <p14:sldId id="612"/>
            <p14:sldId id="613"/>
            <p14:sldId id="630"/>
            <p14:sldId id="517"/>
            <p14:sldId id="544"/>
            <p14:sldId id="518"/>
            <p14:sldId id="555"/>
            <p14:sldId id="614"/>
            <p14:sldId id="615"/>
            <p14:sldId id="616"/>
            <p14:sldId id="519"/>
            <p14:sldId id="556"/>
            <p14:sldId id="620"/>
            <p14:sldId id="621"/>
            <p14:sldId id="617"/>
            <p14:sldId id="618"/>
            <p14:sldId id="619"/>
            <p14:sldId id="304"/>
          </p14:sldIdLst>
        </p14:section>
        <p14:section name="Cierre" id="{F0791C31-F246-5A48-BAEA-EC2BAD15FFE5}">
          <p14:sldIdLst>
            <p14:sldId id="483"/>
            <p14:sldId id="507"/>
            <p14:sldId id="545"/>
            <p14:sldId id="577"/>
            <p14:sldId id="578"/>
            <p14:sldId id="622"/>
            <p14:sldId id="579"/>
            <p14:sldId id="509"/>
            <p14:sldId id="378"/>
            <p14:sldId id="379"/>
            <p14:sldId id="384"/>
            <p14:sldId id="510"/>
            <p14:sldId id="381"/>
            <p14:sldId id="382"/>
            <p14:sldId id="383"/>
            <p14:sldId id="508"/>
            <p14:sldId id="548"/>
            <p14:sldId id="625"/>
            <p14:sldId id="626"/>
            <p14:sldId id="627"/>
            <p14:sldId id="628"/>
            <p14:sldId id="629"/>
            <p14:sldId id="511"/>
            <p14:sldId id="549"/>
            <p14:sldId id="570"/>
            <p14:sldId id="571"/>
            <p14:sldId id="512"/>
            <p14:sldId id="385"/>
            <p14:sldId id="386"/>
            <p14:sldId id="387"/>
            <p14:sldId id="513"/>
            <p14:sldId id="624"/>
            <p14:sldId id="623"/>
            <p14:sldId id="311"/>
            <p14:sldId id="310"/>
            <p14:sldId id="635"/>
            <p14:sldId id="312"/>
            <p14:sldId id="388"/>
            <p14:sldId id="263"/>
            <p14:sldId id="287"/>
            <p14:sldId id="576"/>
            <p14:sldId id="475"/>
            <p14:sldId id="289"/>
            <p14:sldId id="284"/>
            <p14:sldId id="29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8C6"/>
    <a:srgbClr val="333333"/>
    <a:srgbClr val="F1DB4E"/>
    <a:srgbClr val="FF9393"/>
    <a:srgbClr val="F7DF1F"/>
    <a:srgbClr val="30312F"/>
    <a:srgbClr val="FF6767"/>
    <a:srgbClr val="EE5656"/>
    <a:srgbClr val="DE8484"/>
    <a:srgbClr val="D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6" autoAdjust="0"/>
    <p:restoredTop sz="94549"/>
  </p:normalViewPr>
  <p:slideViewPr>
    <p:cSldViewPr snapToGrid="0">
      <p:cViewPr varScale="1">
        <p:scale>
          <a:sx n="198" d="100"/>
          <a:sy n="198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5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tableStyles" Target="tableStyle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C26A53-ACA4-CB81-7361-CA708728FD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59CB95-53C3-519F-753A-5EC5F9C2DA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B99AA-EB07-4C3C-9EDE-F8F749D4AF1E}" type="datetimeFigureOut">
              <a:rPr lang="es-ES" smtClean="0"/>
              <a:t>6/2/25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F40218-F930-7F17-FD11-746438FFE3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8DC89D-4B46-86C7-7A0E-B7D4A35CAD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6B65B-C3CB-4757-9E0B-64A6ABF1B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619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5409C-DB6A-4F29-84DA-85A0EC9105C9}" type="datetimeFigureOut">
              <a:rPr lang="es-ES" smtClean="0"/>
              <a:t>6/2/25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D9B6-81AF-401C-BB1C-A1A4A69CC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43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4D4F-29C9-ADEB-1390-E8D89EE5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16FCC-72A4-00BF-6001-597D9B47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8856-AC1E-F79C-BD21-C1E2135F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46058D-4C88-6245-D149-A82C4FF3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D3A3EB-9E1A-60E6-1E94-60682155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C132E6-677B-FEF7-FB25-8B14B7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177E0B0-02AB-9A8A-0504-C5865463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9544E7-8B28-A05A-C37A-6B837A37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C8FC8E-FF0A-4021-3C38-F88B3054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074CB1-83C9-8C9B-56D8-9E67D9EC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079155-E3F9-E5CC-9533-39BCFE7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E062872-B22F-8948-058A-82DB6ACA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3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A306D6B-C13F-F03B-9733-10ED143F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BD5063-0664-DD66-BC5A-4A9F653F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24CF56-3C90-9BED-1A25-FC285A0F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908494-FFF9-75FB-B21B-1BFB2837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44E3DC8-32D7-EFA1-3547-8708BBE1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B85E8B-7C3D-4BCE-40D0-02A9F556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8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62C71A-F5EC-F721-ADE1-F9A44AC8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50C141-50CE-D638-9B3C-97658D5B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034A07-90F4-EC47-7911-63316C76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B492F7E-9E98-3D29-D24D-327A2ED9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EC43333-0631-7503-10F6-84739A5C7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6F368-4072-B6BC-E984-EF2B4128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1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A5DA-A50B-FB32-3A2C-63E37249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9F17E-7DC1-1130-7592-262712B0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9A5A-1E21-BF19-9273-93F071E3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3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42FE-BA08-B36E-1007-0847F322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A4D5-79B4-8073-C0F8-0115B2F2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36C0-0DF9-C96D-307F-CE6B8AEE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15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EED9E90-4EFB-6C13-2915-E72C19DBA8CA}"/>
              </a:ext>
            </a:extLst>
          </p:cNvPr>
          <p:cNvSpPr txBox="1">
            <a:spLocks/>
          </p:cNvSpPr>
          <p:nvPr userDrawn="1"/>
        </p:nvSpPr>
        <p:spPr>
          <a:xfrm>
            <a:off x="11276864" y="0"/>
            <a:ext cx="915136" cy="9034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</a:lstStyle>
          <a:p>
            <a:pPr algn="r"/>
            <a:r>
              <a:rPr lang="es-ES" sz="2000" dirty="0">
                <a:solidFill>
                  <a:srgbClr val="30312F"/>
                </a:solidFill>
                <a:latin typeface="+mj-lt"/>
              </a:rPr>
              <a:t>JS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2A4F441-A65B-A9FE-93B8-4D019182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79CB5A2-93CB-E677-82D0-D43F3296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FBF970-9F2C-9CF2-E5BA-93DF242C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8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b">
            <a:normAutofit/>
          </a:bodyPr>
          <a:lstStyle>
            <a:lvl1pPr algn="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03CC513-389C-14E4-821C-A6DC0249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C10DF6-877D-D94C-F731-0FA47EB5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53C636-5375-4CE8-D67F-D05EFB3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7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28CF8-94AC-D9EA-2863-F7BCAE5D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AD9485-9F5E-41A5-5D40-BB35E5DB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834ACD-54FA-D3FB-C8F2-58FD43F7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09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cs -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2B225CA-4727-4E0D-D3E1-A456D03C06B3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68442"/>
            <a:ext cx="1694329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4285"/>
            <a:ext cx="10515600" cy="36026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E20A73-F735-6EF0-28BD-4C0817A21681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946491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One li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2B225CA-4727-4E0D-D3E1-A456D03C06B3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68442"/>
            <a:ext cx="1694329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E20A73-F735-6EF0-28BD-4C0817A21681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0E9BFC-593F-6770-69B3-1A04B8E71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00FC11-5874-C95D-284E-B4C00A063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8655"/>
            <a:ext cx="10515600" cy="20482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508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80474"/>
            <a:ext cx="1694328" cy="723398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C67CD14-DDE3-6B4E-E072-ADF52EDA952F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1B99AC-1B8B-9B44-B26A-5BEC3A10DA76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108242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80474"/>
            <a:ext cx="1694328" cy="723398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 anchorCtr="0">
            <a:normAutofit/>
          </a:bodyPr>
          <a:lstStyle>
            <a:lvl1pPr algn="l">
              <a:defRPr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C67CD14-DDE3-6B4E-E072-ADF52EDA952F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1B99AC-1B8B-9B44-B26A-5BEC3A10DA76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430343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F646-8A67-FB89-C053-A07A12EE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5CF2-0E40-0BFE-E78D-DD17DB63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80275-8C78-4C2A-987B-5F31C509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01094-1A96-1153-CFC7-F5322B51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3E4F-D713-B902-791A-B20A0A17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F444-E8BA-3241-31F4-73773C6A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6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vaScript - Demo Header"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 b="0">
                <a:solidFill>
                  <a:srgbClr val="30312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>
            <a:normAutofit/>
          </a:bodyPr>
          <a:lstStyle>
            <a:lvl1pPr marL="0" indent="0">
              <a:buClr>
                <a:srgbClr val="30312F"/>
              </a:buClr>
              <a:buFont typeface="Arial" panose="020B0604020202020204" pitchFamily="34" charset="0"/>
              <a:buNone/>
              <a:defRPr sz="1800">
                <a:solidFill>
                  <a:srgbClr val="30312F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3705DA-8D97-A8BF-95B2-C49B89BF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C3FC56-6AC6-D685-E862-8308A7D7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CE5E9B-E197-F863-287E-83B89B6E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61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vaScript - Declaration"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 b="0">
                <a:solidFill>
                  <a:srgbClr val="30312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E7B75CA-67BA-72E8-1DE3-D32C84B9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26C9A4-E5CB-8055-2A2A-7E05CAC8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B875756-DA88-A398-6C48-8599A8C8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63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181796-5376-2BCC-D01F-95A59595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7073C1-E45E-89CC-84D5-1EB770EC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3453D8-7F71-2676-D8B5-2C875205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21503CE-FB61-9EE3-3BA2-CBB23E01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36ADC4-64D4-5488-993D-553504C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9EB56C-481A-45A9-5702-0A86478D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6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B8CDF9A-02CF-8CD2-29C5-1CD72E61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578C7C-5D8F-7B00-56A7-95DB8991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809B36-CCE8-2425-6BEB-74AEB9F2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8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DA47D2-3C0A-3897-BF8D-772E80DA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414E7-4D16-CB9D-9B26-EFC3CBCD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1536B9-BE44-0D0A-30F1-C0E3DC48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2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D7E27-9543-C98F-8E59-39623338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8E9C6-E0EC-F04A-47AD-F4590486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98B482-3118-6F51-0711-A7693CC9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6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30312F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160DED-8EF2-1064-9054-3A8C9649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5835B0-7738-C8BF-3C8B-D486EEE8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5BBF9D-6947-817F-AE5A-48CB1916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5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30312F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E805A11-CABC-4BD4-2BA1-30C5FB2D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3C3053-1821-D4BF-A998-39851BE4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36EDC-B198-CFBD-1D69-3D0387FA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1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FBB9B-2639-ECD8-574B-0097EDC3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EC7C-517C-9884-0476-25B1BD1F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BC35-BEFC-5EF3-E3C3-173E8ABA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18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C09A1-84D6-D104-B2FB-690F0679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CE0D4-C546-52E9-B42E-228A7DB8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9B4FE-DC2D-280D-FB76-5B286A42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58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1BC36A-17BA-6423-1866-CB81DE9C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67AA98D-6CAE-7470-6EEC-8C86CCA9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BCC61B-53FA-74BC-FA6C-9F74914C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6F89FA-4FAA-3BB5-8BF3-4DC22BBF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5FAE83-D843-E383-46E9-EDE4D9A0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4119"/>
            <a:ext cx="10515600" cy="2782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D25B086-FE0E-C340-7351-71DAE920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8570750-204B-5E5B-589A-7B11548B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CEC3B0-93FF-C884-AB6C-61D41D9E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4119"/>
            <a:ext cx="10515600" cy="2782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4A3E18-8C4C-CFEE-3B22-F31AF573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57A97C-1F6D-1461-5341-04E2FC6E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EE916A-555E-0E8B-435F-4FDB86B9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cs -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914"/>
            <a:ext cx="10515600" cy="3555048"/>
          </a:xfrm>
        </p:spPr>
        <p:txBody>
          <a:bodyPr/>
          <a:lstStyle>
            <a:lvl1pPr>
              <a:buClr>
                <a:srgbClr val="33333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33333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33333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33333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F0272-90A9-260D-8197-D245E4B9F858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317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33E08D-244B-5B7B-7138-F672ED1B6CFD}"/>
              </a:ext>
            </a:extLst>
          </p:cNvPr>
          <p:cNvSpPr txBox="1"/>
          <p:nvPr userDrawn="1"/>
        </p:nvSpPr>
        <p:spPr>
          <a:xfrm>
            <a:off x="325583" y="43934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Workshop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B5461D-574C-EF48-71FD-C5B5FC94C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" y="97631"/>
            <a:ext cx="261938" cy="261938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6B6E63-1ACC-1ED4-F247-839914D5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rgbClr val="333333"/>
                </a:solidFill>
              </a:defRPr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406F91-1AF4-657B-A08C-661E042B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rgbClr val="333333"/>
                </a:solidFill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302FCD-2FF5-BDE3-7060-F2FE3C7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33333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Title and One-li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37D7D-2C9D-4350-A4A7-6F49633F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rgbClr val="333333"/>
                </a:solidFill>
              </a:defRPr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E7CFA-5621-5460-2DE2-8FFD8344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rgbClr val="333333"/>
                </a:solidFill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FDAB-4A5E-E44C-C8B4-CBCC7E50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33333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F0272-90A9-260D-8197-D245E4B9F858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317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33E08D-244B-5B7B-7138-F672ED1B6CFD}"/>
              </a:ext>
            </a:extLst>
          </p:cNvPr>
          <p:cNvSpPr txBox="1"/>
          <p:nvPr userDrawn="1"/>
        </p:nvSpPr>
        <p:spPr>
          <a:xfrm>
            <a:off x="325583" y="43934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Workshop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B5461D-574C-EF48-71FD-C5B5FC94C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" y="97631"/>
            <a:ext cx="261938" cy="2619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52FD7F-ABCF-1C13-5ECD-279DCB415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6777"/>
            <a:ext cx="10515600" cy="2565400"/>
          </a:xfrm>
        </p:spPr>
        <p:txBody>
          <a:bodyPr/>
          <a:lstStyle>
            <a:lvl1pPr>
              <a:buClr>
                <a:srgbClr val="33333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33333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33333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33333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B6A5-30EC-65B7-7FC7-C96E76FB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2396441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75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87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D54548A-03F7-516A-D7EB-50C54D6C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2E8D775-D4ED-7771-0229-96FA94F8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D3F5B1-2AB6-89AC-E4AF-F701F69B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178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ADC5043-CC69-75B2-A57C-24A5F107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2B49CF9-77CD-A8FE-BAF7-12217CAF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E5A597-A1D2-591A-45FF-A00816D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62" r:id="rId3"/>
    <p:sldLayoutId id="2147483696" r:id="rId4"/>
    <p:sldLayoutId id="2147483700" r:id="rId5"/>
    <p:sldLayoutId id="2147483676" r:id="rId6"/>
    <p:sldLayoutId id="2147483679" r:id="rId7"/>
    <p:sldLayoutId id="2147483663" r:id="rId8"/>
    <p:sldLayoutId id="2147483678" r:id="rId9"/>
    <p:sldLayoutId id="2147483674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b="0" i="0" kern="1200" smtClean="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ADC5043-CC69-75B2-A57C-24A5F107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2B49CF9-77CD-A8FE-BAF7-12217CAF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E5A597-A1D2-591A-45FF-A00816D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5" r:id="rId2"/>
    <p:sldLayoutId id="2147483697" r:id="rId3"/>
    <p:sldLayoutId id="2147483701" r:id="rId4"/>
    <p:sldLayoutId id="2147483698" r:id="rId5"/>
    <p:sldLayoutId id="2147483699" r:id="rId6"/>
    <p:sldLayoutId id="2147483682" r:id="rId7"/>
    <p:sldLayoutId id="2147483683" r:id="rId8"/>
    <p:sldLayoutId id="2147483693" r:id="rId9"/>
    <p:sldLayoutId id="2147483692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4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solidFill>
            <a:srgbClr val="30312F"/>
          </a:soli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30312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30312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30312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30312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30312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taltypescript.com/tsconfig-cheat-sheet" TargetMode="Externa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ypescript-examples/blob/master/utilities/nested-object-from-scratch.utilities.ts" TargetMode="Externa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sdoc" TargetMode="External"/><Relationship Id="rId2" Type="http://schemas.openxmlformats.org/officeDocument/2006/relationships/hyperlink" Target="https://tsdoc.org/" TargetMode="Externa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veltejs/svelte" TargetMode="External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otwired/turbo" TargetMode="External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objecy-with-dynamic-keys-in-typescript-468c358a5f8b" TargetMode="Externa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tsplay.dev/" TargetMode="Externa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pescriptlang.org/docs/handbook/intro.html" TargetMode="Externa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jofaval/talks-about/tree/master/tech-talks/valencia-js/la-magia-de-typescript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jofaval/talks-about/blob/master/workshops/typescript/" TargetMode="Externa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faval" TargetMode="External"/><Relationship Id="rId2" Type="http://schemas.openxmlformats.org/officeDocument/2006/relationships/hyperlink" Target="https://www.linkedin.com/in/jofaval/" TargetMode="Externa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095B70-FA01-FDF8-1984-E885580E6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La magia de </a:t>
            </a:r>
            <a:r>
              <a:rPr lang="es-ES" sz="6000" dirty="0" err="1"/>
              <a:t>TypeScript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8445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07E9-1B8B-3D43-2FD8-49268742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518E6C-06F0-E58D-15FD-1936FCF4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7E1A57-3BDE-84FF-2A7F-435EA6AB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34B3E-0295-B982-FD10-2D86AA3C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F239A19-A268-1119-4309-DCB88867B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Sistema de tipados con inferencias para cálculo lambda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9477059-3CBA-3404-2DED-CBFFFC2E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Hindley-Milner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6D1F59-39CC-9C17-23B3-B0C0768FAC8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752994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25D9-743E-525D-22E3-FD0D5B80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597E0-BC54-815B-42A6-D223A3CA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676028-91F3-4FAA-2280-7BB150B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82B43-C9AF-716F-6C7E-E93C8677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C7A5E1F-D42B-74BA-BC69-4C800D70D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JavaScript y los errores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A081A80-4E8A-7057-D452-F18EE8ED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strict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5B930B-B3FE-B265-0E0C-21C061B7E2E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tsconfig.json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75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8F10-CBFB-4038-3271-BF394FC9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39FD78-2B1A-F1D6-8BCD-09BB5BD0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0463FD-8DB0-0B8F-8E11-D7E3D941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BCF581-D71A-5549-08F1-1250BD1E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04BC107-74FE-866E-ECB9-CC4739916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https://www.totaltypescript.com/tsconfig-cheat-sheet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DAE2666-DAB5-2048-C6C2-B776F58A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BFB027-DE88-ED26-29C7-A58867A67E9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tsconfig.json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99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0EBC-7C62-8890-39EA-0886A8EB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C0FEDA-E307-5781-2253-97112D73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Module </a:t>
            </a:r>
            <a:r>
              <a:rPr lang="es-ES" dirty="0" err="1"/>
              <a:t>declarations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75B251-0130-E52E-96BC-1786BB55D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C01817-BB9C-DA13-F12A-1A64526DE41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0403C760-D7EC-C262-013E-2EEF79FE6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A193594-55E7-24E1-F7E7-E84ADE81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EF0226C6-F4D3-DBA8-0B8D-06153F76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8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F3B5C4-9F8B-AB33-A738-1731E8DA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4723B0-AFA6-3EA0-0CEC-928BD96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71D7D-F88E-4D39-10B5-DCA2685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F2D2069-85B6-15AF-7C60-5FA56AD5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Pero sigue siendo JavaScript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0EA9A23-17F3-08D4-4420-6C721439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JavaScript tipado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DE8512-5066-B5E3-4637-17FF2FF9975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158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3021-045D-C4ED-DAE6-7D0C8E1D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D13CA3-CDDF-3FC4-0EAC-6FAA51E8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C5ECD-CF18-465F-19EC-7E009544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F93FDD-0C37-484B-97E8-2F1B324C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A3DCF99-00F7-3637-198B-443F18EE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vite-</a:t>
            </a:r>
            <a:r>
              <a:rPr lang="es-ES" dirty="0" err="1"/>
              <a:t>env.d.ts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9C7CFF2-B1F0-F79D-75B5-83C1E963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d.ts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8EFCBF-F732-518B-6A28-EC3E2B8FFD7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85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4066-B56C-6E91-4C29-2F5D855A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14953-4EAE-1415-8BA8-68DB7960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4426DF-4DA0-3A99-6B75-C4F9F837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A9BB5A-A304-0524-75D7-9808C7B6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4D33641-EE50-1162-48F4-FEB9B68F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FC0E49A-8C3E-D3CC-92FB-7DEF915F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mts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17AACE-D359-74AA-F59F-A16DE599CDE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39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DB6B-3592-72FA-EF31-7579CB1C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B36BC-FD93-CEFC-5F05-55E0182F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6E442D-61B5-524B-0EFB-C3C55A04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43A4EF-A904-0387-58E8-2394B70B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A313F56-1663-088F-5D8F-FF16B637C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B9214E3-DA92-4658-1C77-9A4A5BF9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cts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91D25-8F23-4290-1B7B-FA5EED27176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464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F142EDB-1359-4DA7-EBAC-6A282657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16E1592-1961-B676-FE17-23C48EB01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Cómo extender un tipo de una librería, readaptarlo o hacerlo más abierto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25526E-6B35-79FD-6E74-FB9B5DD2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F3C504-526B-4613-5F17-59B1223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705BA-20E1-3DF3-2AD3-53D6124E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12ADE2-8FA4-EEEC-FE3D-8DC9BDACA414}"/>
              </a:ext>
            </a:extLst>
          </p:cNvPr>
          <p:cNvSpPr txBox="1"/>
          <p:nvPr/>
        </p:nvSpPr>
        <p:spPr>
          <a:xfrm>
            <a:off x="831850" y="76834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5m</a:t>
            </a:r>
          </a:p>
        </p:txBody>
      </p:sp>
    </p:spTree>
    <p:extLst>
      <p:ext uri="{BB962C8B-B14F-4D97-AF65-F5344CB8AC3E}">
        <p14:creationId xmlns:p14="http://schemas.microsoft.com/office/powerpoint/2010/main" val="9335788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C34E-9246-67D4-0F47-52588EE4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B95F949-6657-CE74-C9D8-2E4F7A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Checkpoint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DA7472E-C997-E151-7468-B8E587C02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4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C9CD2-6C03-5C8F-363A-DC525225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43DA82-9BEE-CDA0-5CD0-0D3142B1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¿Dudas?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06DCED-BF67-B939-2AB6-44970573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A939C3-40D5-776F-4FE5-CF1D885B3043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Checkpoint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E554BBE7-49F9-1A04-9629-610148E76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711F865F-05A4-4963-8436-A5CF2FEE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5CFB13B-8F72-7352-2E14-E0C4DDEB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038F-3172-39BB-F450-1623A255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4E4085-BFA1-C2E6-28CB-87678028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Modelo mental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412347F-CBF2-EE14-F686-2B9043D6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5B62DB-0463-8A8B-166E-D659AC7B54A6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Qué es </a:t>
            </a:r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TypeScript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50CB2E21-519F-60BE-C5EA-526F0A7B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14165EF9-6127-B64A-4067-B9AB8B7A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1A2574DC-0BDB-7EF1-45FC-6907E085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77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CDCC-6A9B-8777-D738-50EF817F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A647148-A28F-AEF2-8AD9-A4BA27A7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El baño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1AE6982-A7DA-32C2-806F-E30CFBBC3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68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EF36-BDE0-EB71-64F6-ADB0F1763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C966ED-EC46-F97B-8703-A5169F25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Genéricos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37CE26-D59A-2B39-218A-53423A4E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CB779C-B2E7-3E3E-3CDA-98DB490B962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453F27E-C241-BA2F-A094-38B125EB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44C2E76-3258-3451-0A78-4141874A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176BB94-BD54-6D57-7B23-A48ECCAE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08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1AB5-7F62-55FF-015B-949E1784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27F85D-96FD-411E-CC3D-0E8D6E59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47584-D1B9-8285-D155-437BE467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03ADF-64EB-1B59-90D1-F39B4529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15B4EEF-C86A-4DEC-9818-68A4F64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nuestras variables, </a:t>
            </a:r>
            <a:r>
              <a:rPr lang="es-ES" dirty="0" err="1"/>
              <a:t>hiperparámetros</a:t>
            </a:r>
            <a:r>
              <a:rPr lang="es-ES" dirty="0"/>
              <a:t> de lambda</a:t>
            </a:r>
          </a:p>
          <a:p>
            <a:r>
              <a:rPr lang="es-ES" dirty="0"/>
              <a:t>Tipos, funciones, clases pueden </a:t>
            </a:r>
            <a:r>
              <a:rPr lang="es-ES" dirty="0" err="1"/>
              <a:t>recebir</a:t>
            </a:r>
            <a:r>
              <a:rPr lang="es-ES" dirty="0"/>
              <a:t>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AD65DBB-11B9-AA82-BE96-8B76EE5C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 de Genéricos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0F6A9D-583F-4289-0D6F-F431A05C94D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38665112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5C0EB-6CD1-92A1-034F-BA95449E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B58FEC-89C1-F287-A7B5-6C0BC556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4DA58-40C0-DF98-A911-23447F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FD87D-FBE4-2731-FA21-E3420BE7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012B58D-8574-AC5F-0119-F755DF52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Crean </a:t>
            </a:r>
            <a:r>
              <a:rPr lang="es-ES" dirty="0" err="1"/>
              <a:t>constraints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67F0E16-375F-7755-5470-ABF3AEB3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BA0F6-BFF8-12F3-61FE-8AEDD2349C4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1202281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4E5C5-2AAB-565C-851D-B70D7C4D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0F443E-CDC8-B44F-3FA3-DB49EA53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7B3D3D-4530-8270-7D9C-3C4083E3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FE99C-B5C2-215C-D502-68459476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4BB4613-BF71-94C9-E3B1-4FA0C342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 flexible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FC8B6EE-3829-D502-A5A3-115AB5F6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DF79-4476-D31D-25D3-D62F77AE564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2180541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8E89-F7F0-2F4D-07ED-8C464FE5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DDF5B4-81FC-A60C-EFA7-92B2D5CD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BE75E0-0954-F4FC-380B-CC617CF3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4C35A9-D807-ACC6-689C-7A198A46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CF1FDED-842C-0C39-A9B6-B2D9CC48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¡Cuidado!</a:t>
            </a:r>
            <a:r>
              <a:rPr lang="es-ES" dirty="0"/>
              <a:t> pueden romper la herencia</a:t>
            </a:r>
            <a:endParaRPr lang="es-ES" b="1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5786034-289E-8546-DC97-D3FA3220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defaults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616901-0BBF-EDCB-11C2-E5C148A602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2357455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C4B6FB2-DCBE-41D3-C543-96FA6B5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80B3F6-7A8E-D7E4-DA4C-89F080FD3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GenericBags</a:t>
            </a:r>
            <a:endParaRPr lang="es-ES" dirty="0"/>
          </a:p>
          <a:p>
            <a:r>
              <a:rPr lang="es-ES" dirty="0"/>
              <a:t>Cómo se crean y utilizan</a:t>
            </a:r>
          </a:p>
          <a:p>
            <a:r>
              <a:rPr lang="es-ES" dirty="0"/>
              <a:t>Cuándo usarlo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F62731-A5B1-1304-5FE1-841F4F75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22A5EF-CBC9-BC9E-56F9-0D13C035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48F15D-E571-7BEB-E2D0-3F7EE783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032CCA-E485-E11F-88DF-425F525A3C08}"/>
              </a:ext>
            </a:extLst>
          </p:cNvPr>
          <p:cNvSpPr txBox="1"/>
          <p:nvPr/>
        </p:nvSpPr>
        <p:spPr>
          <a:xfrm>
            <a:off x="831850" y="76834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10m</a:t>
            </a:r>
          </a:p>
        </p:txBody>
      </p:sp>
    </p:spTree>
    <p:extLst>
      <p:ext uri="{BB962C8B-B14F-4D97-AF65-F5344CB8AC3E}">
        <p14:creationId xmlns:p14="http://schemas.microsoft.com/office/powerpoint/2010/main" val="11681369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3D67F-CCB2-C18D-48C5-AEF59987D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EFB539-7DDD-BC30-6E88-4FE3D69F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Inferencias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A7819A-0485-B552-A316-1B9192EA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CD1645-1D99-9022-561D-46488A65835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380A702A-B15D-3D2A-C00E-EC5C6A45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67C2BBE-6B2F-453E-9C47-5F30B7B7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FF03F91-CD05-9D4D-D3DB-FCE8EBE9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A1A61A-4B18-81D8-55F6-3F358D02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26E4F0-1B78-7274-4AD1-0C5F206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8FC384-7C21-85CD-DAB5-2681F3C1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2F71FAF-5FB2-55D1-335C-23378D14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No explicitar lo implícito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4A9BE65-1609-7D25-BBC2-682AEA97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93AE2D-8C52-D78E-8248-60EB7E7C0F5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2253638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6ACD-09E9-B60D-72E8-0D959F8E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EFBBD9-714B-A3AE-3655-47B58B82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F6989-4AF6-F9D6-7CB3-477817BD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E82C5-66D2-95D3-6BBD-C5C67254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9B16EF4-E45F-17B9-B02B-8B3EE1B94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6974766-2EBB-7ADF-BAF0-6768AF6F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3B28D8-2B9E-1A16-9E69-3C95883A4F0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961287-0B36-22D0-8DED-6E53EE10C5BE}"/>
              </a:ext>
            </a:extLst>
          </p:cNvPr>
          <p:cNvSpPr/>
          <p:nvPr/>
        </p:nvSpPr>
        <p:spPr>
          <a:xfrm>
            <a:off x="838200" y="4024012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D3D5D2-E1DF-1BCD-DEB3-D211D066697D}"/>
              </a:ext>
            </a:extLst>
          </p:cNvPr>
          <p:cNvSpPr/>
          <p:nvPr/>
        </p:nvSpPr>
        <p:spPr>
          <a:xfrm>
            <a:off x="838199" y="4636969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19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AC43F-286D-C3C1-2D97-67B6E91F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3A356-01DB-010B-2EF7-E6BA1665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C1C7A-9488-D45F-16DC-2AB5FDD5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9C0EA-1953-788E-F4F9-691B5F3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CA8417-0F6F-E03F-8106-569A2113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TypeScript</a:t>
            </a:r>
            <a:r>
              <a:rPr lang="es-ES" dirty="0"/>
              <a:t> nos ha de ayudar como desarrolladores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D9C99A0-5B37-717F-74B3-281A68C8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enfocar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966313-455F-5ED3-FBD0-ADE1E24D515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Modelo mental</a:t>
            </a:r>
          </a:p>
        </p:txBody>
      </p:sp>
    </p:spTree>
    <p:extLst>
      <p:ext uri="{BB962C8B-B14F-4D97-AF65-F5344CB8AC3E}">
        <p14:creationId xmlns:p14="http://schemas.microsoft.com/office/powerpoint/2010/main" val="21573286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0B84-0174-8C61-FDE4-CF00FA1E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EE9C3-693E-3B75-3553-AEB862B8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7E979-EC60-821E-D24F-107A39AC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417718-8FA7-26C7-D718-688CDEAB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352945-9157-91CE-7BC5-2F578AEC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8B4A8C5-2C20-5C9F-C7EB-354116B9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E27AC6-BB04-5AA9-4ED7-9244749DB8F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6F4F0-36A3-B86D-E433-0C78062C3350}"/>
              </a:ext>
            </a:extLst>
          </p:cNvPr>
          <p:cNvSpPr/>
          <p:nvPr/>
        </p:nvSpPr>
        <p:spPr>
          <a:xfrm>
            <a:off x="838200" y="3616777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2BB5A4-EC27-43F5-F56D-B270387A1737}"/>
              </a:ext>
            </a:extLst>
          </p:cNvPr>
          <p:cNvSpPr/>
          <p:nvPr/>
        </p:nvSpPr>
        <p:spPr>
          <a:xfrm>
            <a:off x="838199" y="4636969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7624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A1C3-5789-E08B-098C-5D3324F9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75FC8-6B86-FA3D-91FC-961200D5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9F06B2-5FDD-5AFE-5561-50049263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CCB2BC-71FC-C773-AEF1-2C549343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36D9460-2C40-B352-78C2-EB2CD6156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653586B-EDDC-94B0-16FD-E0429554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90736E-0189-8D7E-E0F6-A7196FE0A24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0DC68-E346-B8DE-D8FC-70D10957BAA0}"/>
              </a:ext>
            </a:extLst>
          </p:cNvPr>
          <p:cNvSpPr/>
          <p:nvPr/>
        </p:nvSpPr>
        <p:spPr>
          <a:xfrm>
            <a:off x="838200" y="3616777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B98DA1-943A-9C13-0EB0-8A9E66761748}"/>
              </a:ext>
            </a:extLst>
          </p:cNvPr>
          <p:cNvSpPr/>
          <p:nvPr/>
        </p:nvSpPr>
        <p:spPr>
          <a:xfrm>
            <a:off x="838200" y="4024012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7895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F3FD-1E5C-F2A2-E620-048B5AD8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5C2198-5622-37FA-8307-1B130EE3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88ADC-1DDF-E1ED-76CB-585C0BFF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48B1F3-EDF9-0DCE-9297-60DD0FE9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BD5016A-83B8-B7F3-7A89-0A9A1F3C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 medio camino entre </a:t>
            </a:r>
            <a:r>
              <a:rPr lang="es-ES" dirty="0" err="1"/>
              <a:t>extends</a:t>
            </a:r>
            <a:r>
              <a:rPr lang="es-ES" dirty="0"/>
              <a:t> y un genérico extra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09D42C9-83A9-F216-927F-05F41D00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C7A6F9-BD6A-F9AA-306D-3D7ACF5C04E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24378793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D0-4FA1-1988-17C4-59A1D9DF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DBEC12-08E3-CC25-A500-2FD069B1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6D0FE-6A7D-666F-BCCB-38633E98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4BF747-CAB4-620A-9926-55F3B2C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8142781-18B3-6957-EF8E-B2E1A3D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Tipados complejos y adaptativos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BFDBA0A-F7DE-94B0-0FC6-82447C15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Ternarios y recursividad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5256E6-7DDF-5558-FCAD-A046C8D35DB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1512531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65866-0C1A-4E41-02D2-14C21B94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9CDC3FF-15E9-76BB-380C-5302C813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i18n </a:t>
            </a:r>
            <a:r>
              <a:rPr lang="es-ES" dirty="0" err="1"/>
              <a:t>type-safe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8F0883-E6C9-9C7C-0B1C-621FEB82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DEMO: Live </a:t>
            </a:r>
            <a:r>
              <a:rPr lang="es-ES" b="1" dirty="0" err="1"/>
              <a:t>code</a:t>
            </a: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>
                <a:hlinkClick r:id="rId2"/>
              </a:rPr>
              <a:t>https://github.com/jofaval/typescript-examples/blob/master/utilities/nested-object-from-scratch.utilities.ts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F20487-7F43-BE74-BFF3-D06793E75F0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7B9026AF-7C8C-92D0-BEAE-BC4B315F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916A848-F27E-2A6E-3546-93004224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27B376C-0BC4-384D-D2D2-1DC03E2B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0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46462AA-ED74-455A-E682-236D337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objetivo es usar </a:t>
            </a:r>
            <a:r>
              <a:rPr lang="es-ES" dirty="0" err="1"/>
              <a:t>TypeScript</a:t>
            </a:r>
            <a:r>
              <a:rPr lang="es-ES" dirty="0"/>
              <a:t> (</a:t>
            </a:r>
            <a:r>
              <a:rPr lang="es-ES" dirty="0" err="1"/>
              <a:t>libland</a:t>
            </a:r>
            <a:r>
              <a:rPr lang="es-ES" dirty="0"/>
              <a:t>) para tener que usarlo (</a:t>
            </a:r>
            <a:r>
              <a:rPr lang="es-ES" dirty="0" err="1"/>
              <a:t>userland</a:t>
            </a:r>
            <a:r>
              <a:rPr lang="es-ES" dirty="0"/>
              <a:t>) lo menos posible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12EE16-68C5-64CA-4AD7-79A6B44F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17CF22-AD17-899B-FB48-07920379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A1E75C-B646-AA34-D387-4BE0B0C0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61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0D6E-29A6-EFE6-29DC-0AB8BC65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D63E001-385C-703B-FD14-84029A94F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ctr"/>
          <a:lstStyle/>
          <a:p>
            <a:r>
              <a:rPr lang="es-ES" sz="8800" dirty="0"/>
              <a:t>[</a:t>
            </a:r>
            <a:r>
              <a:rPr lang="es-ES" dirty="0"/>
              <a:t>Conceptos</a:t>
            </a:r>
            <a:r>
              <a:rPr lang="es-ES" sz="8800" dirty="0"/>
              <a:t>]</a:t>
            </a:r>
            <a:br>
              <a:rPr lang="es-ES" dirty="0"/>
            </a:br>
            <a:r>
              <a:rPr lang="es-ES" dirty="0"/>
              <a:t>La tienda de campaña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34415C-B243-7A66-56E4-CD7F4FDB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848A7-9D37-0C15-4A3C-7CC8877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326E33-21B8-AFF8-03AF-D10F6030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849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CF58-3CEB-64A5-05D4-EA5FE7B7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272DD6B-6C64-4417-604D-9BBE9E83A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ctr"/>
          <a:lstStyle/>
          <a:p>
            <a:r>
              <a:rPr lang="es-ES" sz="8800" dirty="0"/>
              <a:t>@use </a:t>
            </a:r>
            <a:r>
              <a:rPr lang="es-ES" sz="8800" dirty="0" err="1"/>
              <a:t>JSDoc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12436-977E-FA27-1C55-3F82E098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BA4951-0A9E-249E-6194-239FB90F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7E85C4-2122-54E0-E16F-65843E28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233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73EBC61-016E-A6C3-C935-B980B35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Propósito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E08AAF1-EBDE-D8AA-9298-16DDEC08F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qué usar </a:t>
            </a:r>
            <a:r>
              <a:rPr lang="es-ES" dirty="0" err="1"/>
              <a:t>JSDoc</a:t>
            </a:r>
            <a:r>
              <a:rPr lang="es-ES" dirty="0"/>
              <a:t> si tenemos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5752C-AE6D-544F-3B90-FBB40A0C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6D93D-08DE-C373-0094-9A9D4670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03795-0460-6571-F6AF-E9438A0C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B31708-621B-7EAA-A940-80854A9402C4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15055239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FF489D-476F-6BFD-C40E-2CC7FA56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E4168-4C69-649E-A70E-86427D51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19720-D23B-5840-2948-3AFCBAEC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91C526-15B3-FFA7-A4F6-FA8A69D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E445EB3-370A-FF46-92CD-2D56C15BB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EEEEA1-1308-E161-1607-8EDB75233D0F}"/>
              </a:ext>
            </a:extLst>
          </p:cNvPr>
          <p:cNvSpPr txBox="1"/>
          <p:nvPr/>
        </p:nvSpPr>
        <p:spPr>
          <a:xfrm>
            <a:off x="1609728" y="128349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Propósito</a:t>
            </a:r>
          </a:p>
        </p:txBody>
      </p:sp>
    </p:spTree>
    <p:extLst>
      <p:ext uri="{BB962C8B-B14F-4D97-AF65-F5344CB8AC3E}">
        <p14:creationId xmlns:p14="http://schemas.microsoft.com/office/powerpoint/2010/main" val="233974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626D-9357-25D7-14CD-87D22289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FE8836-1FFB-BE4A-A239-9E8D7EAA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26CCD-3D1D-27A4-516F-B19E6790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F52DB-1671-6483-9505-757D2809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29F0AFE-7975-B6EB-EC80-9BBACCFB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devtime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IDE</a:t>
            </a:r>
            <a:endParaRPr lang="es-ES" dirty="0"/>
          </a:p>
          <a:p>
            <a:r>
              <a:rPr lang="es-ES" dirty="0" err="1"/>
              <a:t>buildtime</a:t>
            </a:r>
            <a:r>
              <a:rPr lang="es-ES" dirty="0"/>
              <a:t> (</a:t>
            </a:r>
            <a:r>
              <a:rPr lang="es-ES" dirty="0" err="1"/>
              <a:t>compiletime</a:t>
            </a:r>
            <a:r>
              <a:rPr lang="es-ES" dirty="0"/>
              <a:t>) </a:t>
            </a:r>
            <a:r>
              <a:rPr lang="es-ES" dirty="0">
                <a:sym typeface="Wingdings" pitchFamily="2" charset="2"/>
              </a:rPr>
              <a:t> CI/CD</a:t>
            </a:r>
            <a:endParaRPr lang="es-ES" dirty="0"/>
          </a:p>
          <a:p>
            <a:r>
              <a:rPr lang="es-ES" dirty="0" err="1"/>
              <a:t>Runtime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Usuarios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F1BEAB1-CD57-214C-B1E6-1DC52F1E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¿Cuándo queremos el error?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045132-9022-F258-3262-15A4FD2DCD2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Modelo mental</a:t>
            </a:r>
          </a:p>
        </p:txBody>
      </p:sp>
    </p:spTree>
    <p:extLst>
      <p:ext uri="{BB962C8B-B14F-4D97-AF65-F5344CB8AC3E}">
        <p14:creationId xmlns:p14="http://schemas.microsoft.com/office/powerpoint/2010/main" val="8602213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3D3B-6506-4E09-CF19-CAC7F46B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41293E-108A-54C6-FF57-19AB5555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971A9C-15E1-98EC-FE22-826D7805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14C114-46A9-D055-993E-448252C0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72E78E-CBD3-2DFC-1A33-4EA10913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D4E8DA1-8666-9BCD-87B9-9C805E4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D6A558-4A85-4E09-548F-8AB62B14D85E}"/>
              </a:ext>
            </a:extLst>
          </p:cNvPr>
          <p:cNvSpPr txBox="1"/>
          <p:nvPr/>
        </p:nvSpPr>
        <p:spPr>
          <a:xfrm>
            <a:off x="1609728" y="128349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Propósito</a:t>
            </a:r>
          </a:p>
        </p:txBody>
      </p:sp>
    </p:spTree>
    <p:extLst>
      <p:ext uri="{BB962C8B-B14F-4D97-AF65-F5344CB8AC3E}">
        <p14:creationId xmlns:p14="http://schemas.microsoft.com/office/powerpoint/2010/main" val="37574714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EED41-2A4E-872D-5FA0-A64F6CA8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C630F59-A38C-5564-4DF4-B2AFEEB5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Sintáxis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F5B30-B597-D5C1-5812-D8ACAE2D6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BD92E-F766-85D5-F36D-3F1D6A7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E20CC0-65DF-E330-EDC9-647B97F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107345-B77B-4CC0-A15D-1E7E384F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D64840-CF2D-80F5-5A85-1523B4A2D2D4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36864693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81D0-991C-5723-662E-78DE3032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E52F091-9D64-8FDC-DF30-BE0B7149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000"/>
              </a:lnSpc>
            </a:pPr>
            <a:r>
              <a:rPr lang="es-ES" sz="8000" dirty="0"/>
              <a:t>/</a:t>
            </a:r>
            <a:r>
              <a:rPr lang="es-ES" dirty="0"/>
              <a:t>**</a:t>
            </a:r>
            <a:br>
              <a:rPr lang="es-ES" dirty="0"/>
            </a:br>
            <a:r>
              <a:rPr lang="es-ES" dirty="0"/>
              <a:t>*</a:t>
            </a:r>
            <a:br>
              <a:rPr lang="es-ES" dirty="0"/>
            </a:br>
            <a:r>
              <a:rPr lang="es-ES" dirty="0"/>
              <a:t> *</a:t>
            </a:r>
            <a:r>
              <a:rPr lang="es-ES" sz="8000" dirty="0"/>
              <a:t>/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18591-F8F4-8AB2-E949-49D088D0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B1B7F-5A88-250A-0ACF-6284CFD4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7FADB-0BFC-419F-524D-A674F1FD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73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7F64-1C7A-E56F-9F93-FF6CD091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FF42F28-49A4-998B-92FF-71EC83B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29D06-8815-C545-0474-ECC112A51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4426F9-5CFD-8834-1353-DC48FBF7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26E0C7-3C60-E49B-37D5-B9C98FEC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75714-48D9-78A4-88F0-EC90883F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8510BF-E97C-2599-A019-3BE96D298CF1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41207778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0F18E-C700-C222-6F69-15D08D39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1951205-CE10-0A35-8089-9C1E7ED9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author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CA646C-66E8-8585-76C0-32F0B758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B89F54-96C1-9486-6911-66EA96D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23F72-20BC-D2A3-E049-88D0BE44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25816D-AF16-0D8A-E480-9AACEBB5165C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33490837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3C0AF-7A68-684A-612D-2ABF9981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07947E0-C53F-14FC-160B-36BB9F58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17335-0B8F-4C03-ABD6-6D7AC71E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FA5166-002B-E54E-6CC8-68CCE80A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C55BDC-855B-6CEA-963D-03D38C6D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34356F-EBD2-02BA-0725-77D5F4ED319F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5476489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68A9-A412-7F76-A85A-14C13ADE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575EE12-13C5-D64B-41F1-B7F9BD6C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returns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309E68-9971-EB0E-C35F-A8226D92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FB4F5-9E20-B58C-E816-CD37F123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24338-87B0-EFD8-FAAD-A44CDE52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155A21-7B76-C5AB-A7FB-08ED68396782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3503244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18E02-718B-2B09-3E95-7E20BE4D3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E8E1339-9CEF-5A46-F5B6-FC6C9FDF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var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842E0-1DDE-C14F-0DA9-4E9878D7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0ECF1C-D458-A3A4-9D47-5F5D4DA6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2BAD5F-11EC-7FD9-3B04-9B50A94B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41F529-5367-36B2-7750-C61EACEF223C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33410634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83F4D-799A-F805-3CFD-5601E324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1D502B6-94C7-7D12-FE77-F926B89F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param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296C7F-8CC1-C5B4-BE31-C83DF95F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6C423-0DC0-5FF8-5E75-DB8FCE14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B4B3D1-A996-1E42-E55B-345198EC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DD498A-2AA9-7C36-94EE-ECD940F4866A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032651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B0A3D-7720-8AB2-2176-D0C3437A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8E8CC4C-8FCC-9747-272B-75C530E5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TSDoc</a:t>
            </a:r>
            <a:endParaRPr lang="es-ES" dirty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79F4215-FA88-3A13-444E-88BF16068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¿Y esto funciona en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172EDA-042A-A9B3-22B3-D8D12574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CE6F47-B2DE-192F-EC6C-C308F2F0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BDC08-2084-9FAF-2BC5-ECF8CE46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529B0A-85FA-312C-0C5F-061BD45B67FC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</p:spTree>
    <p:extLst>
      <p:ext uri="{BB962C8B-B14F-4D97-AF65-F5344CB8AC3E}">
        <p14:creationId xmlns:p14="http://schemas.microsoft.com/office/powerpoint/2010/main" val="301073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70A4-5424-5348-C093-77D269174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5DD5085-07B5-049C-C2BF-238553B7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437F5C-6772-8020-2052-3C0F32AA3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3643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8985-86E3-C02E-BBD8-81C17932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068AEE-C381-7BBA-BBE6-A24CDA34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60FD7E-1A12-A9B4-CFA9-8744F94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EC9D30-2E0F-1CF3-70AD-A2C97676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A34E92A-C017-356C-A036-671C1A10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https://tsdoc.org/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>
                <a:solidFill>
                  <a:srgbClr val="3178C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https://github.com/microsoft/tsdoc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D3CDCFF-4E64-2195-09A4-2E9F53A6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TSDoc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E71B5A-53EE-A3EB-1F31-474B359D747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JSDoc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TSDoc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684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790FA-82F2-3721-9D22-6010A2CD4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09D45D0-EB28-3B63-5000-5B9BA49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avanzados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12F4B4-B82F-304B-BDB3-0B2442963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68FE15-300E-3809-CBD4-C02979F8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8E3FB1-7EA7-CF89-98BE-9B80A823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466BFF-BFB5-5D71-B6ED-09FA6391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CD24C3-3461-C371-D420-E52276F75F18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28412122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8F5-13D2-F33B-76A1-6A93E2EC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F6B9ED-D74A-7F1F-563B-95A9DFBD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FAF0B1-10D1-E308-1589-18B63531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040865-64CC-A78D-DA29-285A42A4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C4F786-5BDE-D5AD-4738-7BDD179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Referencias a otros tipos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AAA4DB54-D1EA-723A-2E11-C3FECE72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@link @</a:t>
            </a:r>
            <a:r>
              <a:rPr lang="es-ES" dirty="0" err="1"/>
              <a:t>see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9C6CCA-175D-44B6-649B-594C2A809A4E}"/>
              </a:ext>
            </a:extLst>
          </p:cNvPr>
          <p:cNvSpPr txBox="1"/>
          <p:nvPr/>
        </p:nvSpPr>
        <p:spPr>
          <a:xfrm>
            <a:off x="1609728" y="128349"/>
            <a:ext cx="2814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548583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7DCF-D279-7C9B-91DE-E169287F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FB82F-CEB9-5458-4124-CFBF8655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19FED4-A58E-1510-9A47-060650E5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4E4F4-CAD1-788E-C23B-C2946422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223B-25F8-F0CC-1709-2962D58E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Genéricos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13C7ED6-282D-9898-35F1-E48530F2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@</a:t>
            </a:r>
            <a:r>
              <a:rPr lang="es-ES" dirty="0" err="1"/>
              <a:t>template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5EC762-EF3B-0304-C905-8F6F33D86979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573881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5748-9EC2-2F3F-052B-74E51D38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0B617-921C-FC39-5E32-BE7D46A5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C0F833-7B22-0844-4031-3EDD5ABA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B5131-6B34-CA29-C145-CB6EB197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CC3F3B-55A6-540C-10C4-618FC94B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Inferencias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32079A-318C-6637-42D1-793A4CB0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TypeScript</a:t>
            </a:r>
            <a:r>
              <a:rPr lang="es-ES" dirty="0"/>
              <a:t> en </a:t>
            </a:r>
            <a:r>
              <a:rPr lang="es-ES" dirty="0" err="1"/>
              <a:t>vscode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0B0F59-EC7B-CE47-9C21-17A4B4A68614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1010787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62ADA-AA68-0880-6B66-3265BFEB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1D4D6E-797F-FF98-D5B6-0A16E04C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3042F-9E8C-D46D-934F-75D1660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C7F40B-A342-5812-E517-585D3821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3A7C3C-B108-44F6-A8DA-2F6A3FA7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 err="1"/>
              <a:t>TypeScript</a:t>
            </a:r>
            <a:r>
              <a:rPr lang="es-ES" dirty="0"/>
              <a:t> por debajo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FB2A5-13EC-10C4-4139-41E2E3B6C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088"/>
            <a:ext cx="10515600" cy="204787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 nivel de IDE/LSP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0CE5C2-B098-6708-4D54-7DE1FDCE5563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1206695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4138E-EDC1-92C2-3EA8-BB40A87F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E6EA6D2-E31A-CF1D-25FF-8C7E4B7F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Buildtime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3E5000-B190-1EAD-BF74-72D89D18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F1A64A-4372-A909-55C9-E4525D2D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0BF666-E979-AA7A-7617-6439ACF5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8CF4C-88E2-D949-289B-33651446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1C8E6C-5834-F673-8DBC-DE69907405AE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1832828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055E-C99A-33E1-40D5-91AB7FF8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332D9-3C53-4E04-BC06-2846462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74FA0-D99C-B4A5-5571-CB8B743E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C99E-8CA9-9E42-C299-AACE0FDB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ADA3DF-EFB3-4E72-AC6B-5C05AA02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 err="1"/>
              <a:t>Buildtime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20EE4-BC28-C8A1-5B56-615BDBBE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088"/>
            <a:ext cx="10515600" cy="204787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principal beneficio de esta práctica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F1629F-9851-FC52-F44D-F2BB43E12EAC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340279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3253-1561-FC73-348C-6F22925E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F3DF7-6093-212D-77E5-6DFE042F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944DA-A15E-D4BC-AF8D-FADC56A3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3D15B5-F089-274E-183C-6DFDF1EF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4C9D7B-8E2E-47CC-2B12-3AFB766B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DHH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AF3B46-132D-F946-9DE1-F46057649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0974F1-E67B-5FE6-50BD-EF43737B5CB8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  <p:pic>
        <p:nvPicPr>
          <p:cNvPr id="1026" name="Picture 2" descr="David Heinemeier Hansson (DHH)">
            <a:extLst>
              <a:ext uri="{FF2B5EF4-FFF2-40B4-BE49-F238E27FC236}">
                <a16:creationId xmlns:a16="http://schemas.microsoft.com/office/drawing/2014/main" id="{D8776C6D-7F72-7870-6A4B-9A888148D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9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on Musk | Book by Walter Isaacson | Official Publisher Page | Simon &amp;  Schuster">
            <a:extLst>
              <a:ext uri="{FF2B5EF4-FFF2-40B4-BE49-F238E27FC236}">
                <a16:creationId xmlns:a16="http://schemas.microsoft.com/office/drawing/2014/main" id="{5B6610FF-F6A8-7CEA-B408-3162AFB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9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467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94B2-4216-0C47-5B1A-CC9D03108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4455D4-5438-8492-A2DD-2530442E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C9222-9A4C-DC83-C257-E2899C95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C22560-529F-4096-066E-E7152B8F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5C95AB-025D-2B26-4291-944F15D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7A7D4A-1FD4-D0D2-9472-BAF347CA2575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33DCC07-5876-D930-7ED7-C6A01D49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corporate wants you to find the difference Meme Generator - Imgflip">
            <a:extLst>
              <a:ext uri="{FF2B5EF4-FFF2-40B4-BE49-F238E27FC236}">
                <a16:creationId xmlns:a16="http://schemas.microsoft.com/office/drawing/2014/main" id="{315C44EE-6D9B-E784-1B4D-7D92CBD6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0"/>
            <a:ext cx="613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vid Heinemeier Hansson (DHH)">
            <a:extLst>
              <a:ext uri="{FF2B5EF4-FFF2-40B4-BE49-F238E27FC236}">
                <a16:creationId xmlns:a16="http://schemas.microsoft.com/office/drawing/2014/main" id="{FCA73174-B15F-F4C4-9D69-C3BE2592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7252">
            <a:off x="3640173" y="44534"/>
            <a:ext cx="2068523" cy="25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lon Musk | Book by Walter Isaacson | Official Publisher Page | Simon &amp;  Schuster">
            <a:extLst>
              <a:ext uri="{FF2B5EF4-FFF2-40B4-BE49-F238E27FC236}">
                <a16:creationId xmlns:a16="http://schemas.microsoft.com/office/drawing/2014/main" id="{9E3A8014-3F02-B499-790F-995CE5AA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0933">
            <a:off x="7004173" y="52458"/>
            <a:ext cx="1731656" cy="2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6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82B4-50C9-E2A1-D2A6-FFFB854D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0B6772-032E-A530-8392-1601CF32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Tipado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B0E525-8290-E071-4F96-6E33E39F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JavaScript </a:t>
            </a:r>
            <a:r>
              <a:rPr lang="es-ES" dirty="0" err="1"/>
              <a:t>Vanilla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2ABC7-D859-8452-7ED5-90C68356C13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54FE57F-07F3-2E4B-1523-48418FCA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3809D8A-4430-961F-D3E9-91A2803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9FF5583-86CF-CB14-5012-B569B0B5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7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450B-FC08-DA57-7637-AD16DCB3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893E20-BE5F-8F07-6986-614CCDD0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3AB210F-8307-5D5E-3721-6B7B79835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C8F223-E99C-C60D-68E9-2852789D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A5DE7F-D80A-4BA9-4F6A-E82FF25D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E0B26-AD12-5C58-AB74-B88F0D20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5BEA5D-EF0C-2497-DBDA-CD0DEFEBE8C7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 &gt; </a:t>
            </a:r>
            <a:r>
              <a:rPr lang="es-ES" b="1" dirty="0" err="1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Buildtime</a:t>
            </a:r>
            <a:endParaRPr lang="es-ES" b="1" dirty="0">
              <a:solidFill>
                <a:srgbClr val="33333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12833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7196-F538-5FB8-D699-5C8C4566D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0933D7-BA5B-C4DE-C4A2-CB72F6F4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5996D5-5058-DABB-7220-9095BD8B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1F7365-51A2-38A0-109B-F0E5596D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6306D4-D5C8-AB3A-F83A-D361948F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Svelte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BE967-52E4-9538-4CD2-B610DABE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https://github.com/sveltejs/svelte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B7F607-11A1-2672-9CF7-F9B087A77D9E}"/>
              </a:ext>
            </a:extLst>
          </p:cNvPr>
          <p:cNvSpPr txBox="1"/>
          <p:nvPr/>
        </p:nvSpPr>
        <p:spPr>
          <a:xfrm>
            <a:off x="1609728" y="128349"/>
            <a:ext cx="2611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r>
              <a:rPr lang="es-ES" sz="1400" dirty="0"/>
              <a:t> &gt; Librerías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ED98A4-9487-FBC5-3CA9-AD57A1D7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829110"/>
            <a:ext cx="6109855" cy="6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CC8F-006A-1C0B-9CFA-2B2B582A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F7C84B-87DC-6E7B-C9C6-1A125C03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69BE48-2C40-76C8-01D3-101AB60D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05BD94-4FF0-A1C3-84E0-7769C385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581A3-2C94-85CD-0004-3DB381C5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Turbo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34B97-2350-B943-CD04-46CC413B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https://github.com/hotwired/turbo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ADDBB0-0102-B5EA-5054-67BF1DBC8997}"/>
              </a:ext>
            </a:extLst>
          </p:cNvPr>
          <p:cNvSpPr txBox="1"/>
          <p:nvPr/>
        </p:nvSpPr>
        <p:spPr>
          <a:xfrm>
            <a:off x="1609728" y="128349"/>
            <a:ext cx="2611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r>
              <a:rPr lang="es-ES" sz="1400" dirty="0"/>
              <a:t> &gt; Librerías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81B290-6D3F-C575-3742-EE8A80F4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829110"/>
            <a:ext cx="6096000" cy="6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039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68C787A-B030-F3AD-82DE-192EDD34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1AE9D2E-67F1-BE14-277E-1FFCCBC8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Cómo funciona </a:t>
            </a:r>
            <a:r>
              <a:rPr lang="es-ES" dirty="0" err="1"/>
              <a:t>JSDoc</a:t>
            </a:r>
            <a:r>
              <a:rPr lang="es-ES" dirty="0"/>
              <a:t>, e integración con </a:t>
            </a:r>
            <a:r>
              <a:rPr lang="es-ES" dirty="0" err="1"/>
              <a:t>VSCode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Cuánto de efectivo 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¿Es nativo? ¿Lo soportarán los navegadores?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4B6C2-5BF5-6B98-CF0D-95C37DE5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6BC55-B1EB-E783-51A4-B38649B0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5F1EA-1ED5-5661-C0C5-CF1D772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06770D-29CC-C9AE-D70F-AB208FA74A53}"/>
              </a:ext>
            </a:extLst>
          </p:cNvPr>
          <p:cNvSpPr txBox="1"/>
          <p:nvPr/>
        </p:nvSpPr>
        <p:spPr>
          <a:xfrm>
            <a:off x="831850" y="768349"/>
            <a:ext cx="206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30312F"/>
                </a:solidFill>
                <a:cs typeface="Cascadia Mono" panose="020B0609020000020004" pitchFamily="49" charset="0"/>
              </a:rPr>
              <a:t>Target time:</a:t>
            </a:r>
            <a:r>
              <a:rPr lang="es-ES" dirty="0">
                <a:solidFill>
                  <a:srgbClr val="30312F"/>
                </a:solidFill>
                <a:cs typeface="Cascadia Mono Italic" panose="020B0609020000020004" pitchFamily="49" charset="0"/>
              </a:rPr>
              <a:t> 10m</a:t>
            </a:r>
          </a:p>
        </p:txBody>
      </p:sp>
    </p:spTree>
    <p:extLst>
      <p:ext uri="{BB962C8B-B14F-4D97-AF65-F5344CB8AC3E}">
        <p14:creationId xmlns:p14="http://schemas.microsoft.com/office/powerpoint/2010/main" val="40031719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1BFD-F94C-5D10-8B1C-950BEBAD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AB19F09-ECC1-5AFD-7EEB-B416BF39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Cierre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E295015-B00D-BB26-6CF5-4DD2056F8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685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3E89-331E-4500-EE63-05EE98C6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F21BD9-E6B9-3A1D-2C3E-B577B0A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Ecosistema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0C76EB-7726-0D74-3AC0-8A7536C1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7BF370-99F8-5783-2C49-D00463F4A3D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B78BE876-BE8F-5EB5-5600-429E8720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D800B97-2E39-CFDD-EEF6-EE2FD0EC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DBE28AAF-C605-3479-F56F-78194E70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1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EB782-E103-BE7D-48D3-419267C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9E642B-B2AF-A1D8-C9A7-A4AB776A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1325E8-B135-5DB2-B514-EF3A854B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5D3F4-E0BE-A23E-9EDB-12A1FEE9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BF966F3-1ABA-D63D-28CA-4B3288D3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Muy buena adopción y comunidad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F37A4DF-9BDE-E375-3276-2E0967B2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A928DE-4E06-DB52-901F-852BD08081C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</a:t>
            </a:r>
          </a:p>
        </p:txBody>
      </p:sp>
    </p:spTree>
    <p:extLst>
      <p:ext uri="{BB962C8B-B14F-4D97-AF65-F5344CB8AC3E}">
        <p14:creationId xmlns:p14="http://schemas.microsoft.com/office/powerpoint/2010/main" val="26483096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1AC8-3685-F291-CAEE-1C77D0B2B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4B35A26-E646-F4C4-8808-BDC699A1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4B6912-2CEF-EB0E-5B11-79E6FE9B3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2704DA-CE20-6B6B-6E49-FCA692DC9369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53ACE5B-6ABA-DF48-91B1-414A9F81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45E9445-6509-12FB-E149-3AA56A85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50D357B-276F-1A8C-F377-13BAA318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2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CB15-B6E8-C745-69EE-E5A95F92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95CED-0C3A-8D68-3799-1AF3FF79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69DA6-C52C-949B-43C5-CE0E50B0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6EA310-5D9B-09B5-8DAD-F88E80BA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D435EA4-9D00-4209-B7E0-92258F1C6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ts-toolbelt</a:t>
            </a:r>
            <a:endParaRPr lang="es-ES" dirty="0"/>
          </a:p>
          <a:p>
            <a:r>
              <a:rPr lang="es-ES" dirty="0" err="1"/>
              <a:t>zod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809ABAE-B2FE-5147-0C5E-83297231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028274-A7D4-75BC-0FA3-47C53FEDB5F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14987582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1FA20-79B5-3ABF-A7FD-4C42D22C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E0C2A-8AC2-EF8C-8407-857E8F3F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F6BDA-DB81-2C22-6236-22B3C57F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A2B72-CBF3-7942-56D2-B609B91E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47966F7-C680-A530-2F29-6D6C29199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batcinturón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0093B3-3588-D062-52BE-D5371CFF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ts-toolbelt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331FB4-BD91-5B41-178E-E0AEA0AD099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78867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39E27-F8CF-06EE-1649-437C7D9D6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C2AC53-B2C4-5545-4D4E-AF7FC4C1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Primitivos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1F5E80-756B-496D-D810-E6765AE61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E3C131-0546-FE61-513B-8CBE73D81376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5D273A67-559B-4FD6-6BE8-3E3CF102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D90893F-8402-09BB-34E0-B42B6D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3D82BC5-7675-2C27-9C22-8F9FB46D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70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67E1-FAC6-B23A-3C55-B99D39BB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C7587-39F7-69C2-472E-7F3D028D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4C12F-72DC-5DC0-C1C2-AD2ECCB0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0BBDA7-26A5-2CD3-2B04-7E485983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DA93BE-DC2D-E73E-9E2F-BB64CBE9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Validar no había sido tan cómodo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19F6193-98F8-5830-4675-DBBFCC5D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Zod</a:t>
            </a:r>
            <a:r>
              <a:rPr lang="es-ES" dirty="0"/>
              <a:t>… y </a:t>
            </a:r>
            <a:r>
              <a:rPr lang="es-ES" dirty="0" err="1"/>
              <a:t>yup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9D126D-6264-9084-21D2-AC819ED6C1F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35628740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9129-C7D3-D4CB-561F-C7041DBA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8A79C81-839A-7694-582C-37FFDAA0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Extensiones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DB8530-DCD0-DAEF-C1F5-E9CD4F43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D1B6D9-633F-C2DC-9673-C858F9099B1E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64713DFF-EBF3-EE94-1003-6EACE53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6A53006-943B-9D47-03F5-54F0380E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5F24C79-B9C4-F373-577D-67AEF2C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709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117B158-55F7-0B8E-8483-543CF052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Pretty</a:t>
            </a:r>
            <a:r>
              <a:rPr lang="es-ES" dirty="0"/>
              <a:t> </a:t>
            </a:r>
            <a:r>
              <a:rPr lang="es-ES" dirty="0" err="1"/>
              <a:t>TypeScript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2BA30B8-9368-430E-C160-378BAAF2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errores de </a:t>
            </a:r>
            <a:r>
              <a:rPr lang="es-ES" dirty="0" err="1"/>
              <a:t>TypeScript</a:t>
            </a:r>
            <a:r>
              <a:rPr lang="es-ES" dirty="0"/>
              <a:t> no son los más fáciles de leer</a:t>
            </a:r>
          </a:p>
          <a:p>
            <a:r>
              <a:rPr lang="es-ES" dirty="0"/>
              <a:t>No sólo simplifica errores de </a:t>
            </a:r>
            <a:r>
              <a:rPr lang="es-ES" dirty="0" err="1"/>
              <a:t>TypeScript</a:t>
            </a:r>
            <a:r>
              <a:rPr lang="es-ES" dirty="0"/>
              <a:t>, sino todo tipo de errores en el Visual Studio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59891-43B7-5AEB-5368-A4B80545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C61EC1-D547-3112-1CFA-49B33848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227A30-0DA0-5C99-49CF-6DEA5EDC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162</a:t>
            </a:fld>
            <a:endParaRPr lang="en-U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EB92F77-7AFB-8711-6EC2-B00E8297D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10" y="3838754"/>
            <a:ext cx="2273032" cy="22579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0CCD86F-A04B-FCBC-F633-DB47F453DB2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1695103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0D6D-4A86-BB79-E36B-4BF4DC7D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Lens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68AF6-7C9A-54A9-ED4C-2B8244E4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Lee errores a nivel de línea</a:t>
            </a:r>
          </a:p>
          <a:p>
            <a:r>
              <a:rPr lang="es-ES" dirty="0"/>
              <a:t>Señala de una manera más clara las líneas erróneas (incluso con </a:t>
            </a:r>
            <a:r>
              <a:rPr lang="es-ES" dirty="0" err="1"/>
              <a:t>TypeScript</a:t>
            </a:r>
            <a:r>
              <a:rPr lang="es-ES" dirty="0"/>
              <a:t>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D7EF5-F19E-5290-82F1-F27382F0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83E315-EB3D-7D73-0033-7E6B072C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52AF4-922F-7069-1D6B-28F6A3D4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163</a:t>
            </a:fld>
            <a:endParaRPr lang="en-US"/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C0A3780-B1E9-EEAE-C6EA-0C708986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56" y="4132502"/>
            <a:ext cx="2044460" cy="20444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C9090E-DEA7-1E5B-763A-E70C1A13692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36097155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6EF0D-F1E8-BB49-6D60-7C0F5141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TotalTypescript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BAA0EC-F7CC-0AFA-FAC7-38FFDA517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 va dando pistas y </a:t>
            </a:r>
            <a:r>
              <a:rPr lang="es-ES" dirty="0" err="1"/>
              <a:t>tips</a:t>
            </a:r>
            <a:r>
              <a:rPr lang="es-ES" dirty="0"/>
              <a:t> de aprendizaje de </a:t>
            </a:r>
            <a:r>
              <a:rPr lang="es-ES" dirty="0" err="1"/>
              <a:t>TypeScript</a:t>
            </a:r>
            <a:r>
              <a:rPr lang="es-ES" dirty="0"/>
              <a:t> en el 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CE5112-CFF5-0BC4-5782-55ACBA03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100CF-31CE-AF68-78D2-91E87C93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D34D65-665A-4897-5A66-E67326BE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164</a:t>
            </a:fld>
            <a:endParaRPr lang="en-US"/>
          </a:p>
        </p:txBody>
      </p:sp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9EBC971-4B22-2225-2965-197F14DE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91" y="4306017"/>
            <a:ext cx="1759789" cy="17597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68D83A-6F49-EAAA-4FE0-A24F84A2FCE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3940838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0EB7-0C0A-6E0D-AC7B-F3A1CEC0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D4433B-2638-8F42-9BE2-D007CD6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IDEs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D78FE1-26FE-391D-E02B-BD50557E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99A335-26FC-24FC-1F38-35FA9F0ACBA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36D71DF-4BBF-D136-80C6-7F63B9B6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0436B2C-649F-9797-6639-5410AF15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D86F0764-6B6D-AA6D-5408-CBA4953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270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F84B66-35E3-1706-5EE2-038AD74C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88B34-12B3-9AF6-6221-0A9D792C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A08A7F-0BAF-19E1-B36E-24A5ED4C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B1F07AB-E3C7-1425-10EB-BA74BB75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extensiones</a:t>
            </a:r>
          </a:p>
          <a:p>
            <a:r>
              <a:rPr lang="es-ES" dirty="0"/>
              <a:t>De Microsoft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F7ED94D-6B20-E386-8777-3DA9765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Studio </a:t>
            </a:r>
            <a:r>
              <a:rPr lang="es-ES" dirty="0" err="1"/>
              <a:t>Code</a:t>
            </a:r>
            <a:endParaRPr lang="es-ES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B68382F2-4BB4-10A2-839B-FAD30585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30" y="2621914"/>
            <a:ext cx="2084739" cy="20847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9B07C7A-2533-02BC-9747-FFC6121D52C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4431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B9728-5FA8-AD4B-B75B-ABD52FAFF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448424-CB41-435B-4454-083930E8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081FD1-4FB8-5777-FB95-5ADAA67B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A9614-9A2D-7F45-66EF-A9FB6B49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Previo pago</a:t>
            </a:r>
          </a:p>
          <a:p>
            <a:r>
              <a:rPr lang="es-ES" dirty="0"/>
              <a:t>De </a:t>
            </a:r>
            <a:r>
              <a:rPr lang="es-ES" dirty="0" err="1"/>
              <a:t>JetBrains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03E7E-8D07-4AB7-F9C7-035144C0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WebStorm</a:t>
            </a:r>
            <a:endParaRPr lang="es-ES" dirty="0"/>
          </a:p>
        </p:txBody>
      </p:sp>
      <p:pic>
        <p:nvPicPr>
          <p:cNvPr id="9" name="Imagen 8" descr="Icono&#10;&#10;Descripción generada automáticamente con confianza media">
            <a:extLst>
              <a:ext uri="{FF2B5EF4-FFF2-40B4-BE49-F238E27FC236}">
                <a16:creationId xmlns:a16="http://schemas.microsoft.com/office/drawing/2014/main" id="{FC4BC002-4481-1BDC-D69E-75778C4D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17" y="2687001"/>
            <a:ext cx="2019652" cy="2019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209226-F6D1-8907-2946-87B4028D75C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7529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9102D-DA1F-A8EC-83FA-4EDA6085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Terminal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187DA-27E4-DE18-8A78-B66BBD18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pueden configurar </a:t>
            </a:r>
            <a:r>
              <a:rPr lang="es-ES" dirty="0" err="1"/>
              <a:t>plugins</a:t>
            </a:r>
            <a:r>
              <a:rPr lang="es-ES" dirty="0"/>
              <a:t> y </a:t>
            </a:r>
            <a:r>
              <a:rPr lang="es-ES" dirty="0" err="1"/>
              <a:t>LSPs</a:t>
            </a:r>
            <a:r>
              <a:rPr lang="es-ES" dirty="0"/>
              <a:t>, pero es más específico y no hay recomendaciones exactas </a:t>
            </a:r>
            <a:r>
              <a:rPr lang="es-ES" i="1" dirty="0" err="1"/>
              <a:t>out</a:t>
            </a:r>
            <a:r>
              <a:rPr lang="es-ES" i="1" dirty="0"/>
              <a:t> </a:t>
            </a:r>
            <a:r>
              <a:rPr lang="es-ES" i="1" dirty="0" err="1"/>
              <a:t>of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box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Algunas opciones podrían ser:</a:t>
            </a:r>
          </a:p>
          <a:p>
            <a:r>
              <a:rPr lang="es-ES" dirty="0" err="1"/>
              <a:t>NVim</a:t>
            </a:r>
            <a:endParaRPr lang="es-ES" dirty="0"/>
          </a:p>
          <a:p>
            <a:r>
              <a:rPr lang="es-ES" dirty="0" err="1"/>
              <a:t>Vim</a:t>
            </a:r>
            <a:endParaRPr lang="es-ES" dirty="0"/>
          </a:p>
          <a:p>
            <a:r>
              <a:rPr lang="es-ES" dirty="0"/>
              <a:t>Emacs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08339-68A6-6384-0D0E-F66431D7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47BF0-0F07-E803-2B13-634E784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DD70FA-B0F7-5237-2F6D-049A3052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7364F7-03CC-8E31-E51C-BF635A95436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413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3737-42AB-FE37-283E-AE69B972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9CAABF-9853-AFDA-CEA1-315AA894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Utilidades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DB71C5-D54E-139F-802E-9348BC39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724D88-2459-A0D5-D3C1-AF176B3AE6A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17C3091-82B3-51EA-30D6-DFA2F19D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916A12B-DEAB-6584-76FA-9AFB2DA8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C280900-C100-7E55-8EAD-59FB942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CAAF-F5AB-2487-3D5B-460AAB4D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0FF51-6EAC-66A0-3077-3AC9C989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113D28-F487-5643-22F0-C1D57133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50CB2-EF34-9D0C-06F2-E3D499CE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A3BA77B-E01D-7EB7-7602-12F8A50E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8EA6B42-F4FC-3E92-F098-5F4ACAF4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typeof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FA0850-08E0-1188-D8FB-5ABF743454B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625771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FCE8-BE0B-062C-6458-CEFFAB44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E42014-0888-8E0C-41E6-344DC3B0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765E4F-E4CC-56BF-13AB-C5E7AFA5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600D0C-6A28-4737-5F98-38780575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2DE319A-A817-93BA-AAE8-A6764020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ts-check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ts-nocheck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ts</a:t>
            </a:r>
            <a:r>
              <a:rPr lang="es-ES" dirty="0"/>
              <a:t>-ignore</a:t>
            </a:r>
          </a:p>
          <a:p>
            <a:r>
              <a:rPr lang="es-ES" dirty="0"/>
              <a:t>@</a:t>
            </a:r>
            <a:r>
              <a:rPr lang="es-ES" dirty="0" err="1"/>
              <a:t>ts</a:t>
            </a:r>
            <a:r>
              <a:rPr lang="es-ES" dirty="0"/>
              <a:t>-</a:t>
            </a:r>
            <a:r>
              <a:rPr lang="es-ES" dirty="0" err="1"/>
              <a:t>expect</a:t>
            </a:r>
            <a:r>
              <a:rPr lang="es-ES" dirty="0"/>
              <a:t>-error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D05874A-FBA9-3E96-1DC6-A682A998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de comentarios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3051E67-F0D8-DE2C-0CC2-A2DB21EEE84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2164436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A45-1619-E7CF-D0D0-98471A26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B943B0-56CA-2C1D-7A5F-89B37AE9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4B1437-4BC7-1F89-29DF-CA4AEAC3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CCB31-278B-7C11-1430-5C2F2E1D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3E4CF-24FB-F63E-AC48-F621267A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{ [k in T]: T[k]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0BD220F-35E6-D193-4665-3EF07D2E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Prettify</a:t>
            </a:r>
            <a:r>
              <a:rPr lang="es-ES" dirty="0"/>
              <a:t>&lt;T&gt;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05E5EF-D605-42EE-FCBB-3DC0EC491AD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5360552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74BAD-DF4F-0176-1838-EF3D8D1B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D3468-B89D-9008-13DE-E56FA760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6B1112-2654-DB98-4A04-ED52F778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630C34-B2A0-3A58-2284-F93E4BF5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C08CDD-CF4B-556E-6741-947F5E35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T[</a:t>
            </a:r>
            <a:r>
              <a:rPr lang="es-ES" dirty="0" err="1"/>
              <a:t>keyof</a:t>
            </a:r>
            <a:r>
              <a:rPr lang="es-ES" dirty="0"/>
              <a:t> T]</a:t>
            </a:r>
          </a:p>
          <a:p>
            <a:r>
              <a:rPr lang="es-ES" dirty="0"/>
              <a:t>Se le puede hacer un zip ({ [k in {T}]: {T}[k] })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1BC5B83-52E7-18E9-0DA4-A9039A9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ObjectValues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B6A203-A4F6-B37E-3688-B96889A4CCB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20096785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204BA-AC39-620B-FAC1-DC59B569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1005C-78FA-ADCD-C838-2C2F3910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819D38-DC3B-F868-D46F-454CB056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DBFE41-302A-A5A3-FA67-E06F687F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A0C6547-E18B-FA6D-310B-E311D359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Twoslash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Comments</a:t>
            </a:r>
            <a:endParaRPr lang="es-ES" dirty="0"/>
          </a:p>
          <a:p>
            <a:r>
              <a:rPr lang="es-ES" dirty="0"/>
              <a:t>// ^?</a:t>
            </a:r>
          </a:p>
          <a:p>
            <a:pPr lvl="1"/>
            <a:r>
              <a:rPr lang="es-ES" dirty="0"/>
              <a:t>Donde sea que pongas el ^? te chivará su tipo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4B01C7E-AE4E-8ABF-0E8F-F50177A0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Extensión de </a:t>
            </a:r>
            <a:r>
              <a:rPr lang="es-ES" dirty="0" err="1"/>
              <a:t>lookup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CDA7E1-0659-B4B4-7ED1-5BE07CA1C77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  <p:pic>
        <p:nvPicPr>
          <p:cNvPr id="2" name="Imagen 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B82FEF53-7318-8FCC-996F-604DFA56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72" y="166915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39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21A0-C2C7-2BD9-09D0-2F7087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731DC6-0F02-3FED-3F39-87B158D9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A6CF14-DD82-7D38-DE76-03973FA1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27EA03-6940-973E-4EAF-088F9AB7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BBC7852-6CEA-1B87-A14C-CB0D7976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https://medium.com/@jofaval/objecy-with-dynamic-keys-in-typescript-468c358a5f8b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 err="1"/>
              <a:t>Keys</a:t>
            </a:r>
            <a:r>
              <a:rPr lang="es-ES" dirty="0"/>
              <a:t> nombradas dinámicamente correctamente </a:t>
            </a:r>
            <a:r>
              <a:rPr lang="es-ES" dirty="0" err="1"/>
              <a:t>tipadas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464CA2A-80D1-F31C-A88B-C43393F6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Retorno de </a:t>
            </a:r>
            <a:r>
              <a:rPr lang="es-ES" dirty="0" err="1"/>
              <a:t>keys</a:t>
            </a:r>
            <a:r>
              <a:rPr lang="es-ES" dirty="0"/>
              <a:t> dinámicas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31E4CE-3942-163A-297D-A5FFBEDA5C3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0554158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AA55-9FFF-9C06-D885-0F3F5E83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31E061-33FF-200C-5EDB-9DED1EB2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956B13-9BF9-73EC-C9BA-C66D7E5E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330EEE-F82A-141A-2680-E0728887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B820067-4FD5-B5D9-5C53-97DA4F375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tsplay.dev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44D82FB-363F-A79A-6899-523B3889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Siempre podrás experimentar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398E4B-04E5-D492-0BFA-25E47040298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20770373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2A9A-7749-A727-6B31-074C8AA6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092674-AC20-D439-B044-B0754278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Type-safe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498E0A-DFAC-3B40-66ED-F888363D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E23D62-6150-6615-DD88-15F5821DA34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9E24C626-05B7-75E3-252D-6AA39A71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B985CDD-B01C-DD31-7353-2B853BBD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8B4B4E0-79F1-CC19-67FD-6948213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78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7491-8CE5-7A97-B5A9-45E0B296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4AE03-07CF-5C8D-B46F-8203B855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B3E4D-50F2-4A09-CFC0-0907E275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88D0EA-6ED5-402C-E2B3-007DF12A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32B2115-1A75-9DD0-575A-D1C3992DC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Cuando vamos más allá de cubrir los tipos, aunque son nuestra primera línea de defensa.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Tipados &gt; Genéricos &gt; Inferencia &gt; Apenas uso </a:t>
            </a:r>
            <a:r>
              <a:rPr lang="es-ES" dirty="0" err="1"/>
              <a:t>TypeScript</a:t>
            </a:r>
            <a:r>
              <a:rPr lang="es-ES" dirty="0"/>
              <a:t> como Dev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294E807-8C0A-706C-1BD8-0E22A089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-safety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B5E4B4-DBC3-FE87-B83D-BE38BC3C17D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Type-safe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476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F643-2C1F-F7E2-8F98-EB863615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00A003-6C73-52CB-365E-42F98B34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5B1A3B-2289-6B80-9CD8-93320B602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B03597-A7B1-F08E-8A75-9E55C870483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1BDC09B-A795-0CFF-8785-6CAE00E4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0D11881-91E5-5013-9E34-781824BA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CE4E304-44D4-11EF-4267-75336FA9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8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440EA-4960-9E98-B266-09985A3D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1C06AD-3E91-A6D7-FEA0-97360C1C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6C873B-CC05-1E8A-3811-22BE9A31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386B4-676F-D844-1974-FB4AC2CA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9CF7B2-ADBB-040E-D5B3-97A1C2DF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No es solamente DevOps, métricas, DORA, SPACE, etc.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es un </a:t>
            </a:r>
            <a:r>
              <a:rPr lang="es-ES" b="1" dirty="0" err="1"/>
              <a:t>Developer</a:t>
            </a:r>
            <a:r>
              <a:rPr lang="es-ES" b="1" dirty="0"/>
              <a:t> </a:t>
            </a:r>
            <a:r>
              <a:rPr lang="es-ES" b="1" dirty="0" err="1"/>
              <a:t>Journey</a:t>
            </a:r>
            <a:r>
              <a:rPr lang="es-ES" b="1" dirty="0"/>
              <a:t> accesible y cómodo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D010E61-5E30-E637-1C2A-7DA0E961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CF979E-BF46-D2E8-78D8-75053DCECFA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Developer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Experience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7634-7D2E-A8A1-9B24-EF0F96F5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9A54FE-4B52-0796-BFBF-DB49DC65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9329FF-D170-9C77-87D4-E095BF3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D07BF-B36E-C2A5-7B1E-DE20867D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11E6985-ED91-8A22-A174-76CE8998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86E8C5-EA0F-CC8C-A223-ED8ADE5A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A13D6B-A928-E60D-03CC-061703DFF56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5417299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C2CB-AD84-4521-8F9E-D5058595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DDB2219-BEC9-E067-D1F0-9F9F603F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3A5292-952F-F4B8-AEA6-66DE09FD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EB3692-2B27-B586-8C64-6422D23ECE2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967D8634-30C6-17FF-2FA3-AD88657E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DAC3423E-8956-5D29-010A-8DB8E167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7FD7989-F741-F03D-55E3-86DE5BEC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310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5550D-BAAF-DD2C-9EBA-47BEA480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TotalTypescript</a:t>
            </a:r>
            <a:r>
              <a:rPr lang="es-ES" dirty="0"/>
              <a:t> y Matt </a:t>
            </a:r>
            <a:r>
              <a:rPr lang="es-ES" dirty="0" err="1"/>
              <a:t>Pocock</a:t>
            </a:r>
            <a:endParaRPr lang="es-ES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C3067C9F-4E52-140B-E6A6-C08FA99F09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5900"/>
            <a:ext cx="5181600" cy="3426676"/>
          </a:xfrm>
        </p:spPr>
      </p:pic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5E3E5C8D-D877-2C55-0264-2360A7942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1941513"/>
            <a:ext cx="4235450" cy="4235450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C7D7A-52F6-58C5-EF14-990D3BA6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E2C733-44C1-653B-6ED2-3E59033E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E2D2E8-78BF-6ED5-3EBA-2AFD87A6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28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17520-0ACF-FB1D-1B39-58EEC568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Theo Browne (t3dotgg)</a:t>
            </a:r>
          </a:p>
        </p:txBody>
      </p:sp>
      <p:pic>
        <p:nvPicPr>
          <p:cNvPr id="10" name="Marcador de contenido 9" descr="Foto montaje de un hombre sonriendo&#10;&#10;Descripción generada automáticamente">
            <a:extLst>
              <a:ext uri="{FF2B5EF4-FFF2-40B4-BE49-F238E27FC236}">
                <a16:creationId xmlns:a16="http://schemas.microsoft.com/office/drawing/2014/main" id="{A22AF771-FC25-0E4F-4325-2EB7FC5A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1254125"/>
            <a:ext cx="3810000" cy="3810000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82318D-4FCF-7770-73FC-1FB8473D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Creador de Contenido</a:t>
            </a:r>
          </a:p>
          <a:p>
            <a:r>
              <a:rPr lang="es-ES" i="0" dirty="0"/>
              <a:t>Ex-</a:t>
            </a:r>
            <a:r>
              <a:rPr lang="es-ES" i="0" dirty="0" err="1"/>
              <a:t>Twitch</a:t>
            </a:r>
            <a:r>
              <a:rPr lang="es-ES" i="0" dirty="0"/>
              <a:t> y Ex-Amazon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0AA36A-9886-514C-2469-1FC438F5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6FBF72-7F36-56D0-A287-A4949F67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349D7D-4302-67CE-B567-4BE0549A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1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749DA98-4AB6-B4F0-3819-693EFF34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Tanner</a:t>
            </a:r>
            <a:r>
              <a:rPr lang="es-ES" dirty="0"/>
              <a:t> </a:t>
            </a:r>
            <a:r>
              <a:rPr lang="es-ES" dirty="0" err="1"/>
              <a:t>Linsley</a:t>
            </a: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9F77F53-533E-FA48-DE9F-5119657B3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75" y="968375"/>
            <a:ext cx="4381500" cy="43815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FC01FDF-3220-8C31-CCBB-F8872963F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Open-</a:t>
            </a:r>
            <a:r>
              <a:rPr lang="es-ES" i="0" dirty="0" err="1"/>
              <a:t>Source</a:t>
            </a:r>
            <a:r>
              <a:rPr lang="es-ES" i="0" dirty="0"/>
              <a:t>, creador de </a:t>
            </a:r>
            <a:r>
              <a:rPr lang="es-ES" i="0" dirty="0" err="1"/>
              <a:t>React</a:t>
            </a:r>
            <a:r>
              <a:rPr lang="es-ES" i="0" dirty="0"/>
              <a:t> Table, </a:t>
            </a:r>
            <a:r>
              <a:rPr lang="es-ES" i="0" dirty="0" err="1"/>
              <a:t>React</a:t>
            </a:r>
            <a:r>
              <a:rPr lang="es-ES" i="0" dirty="0"/>
              <a:t> </a:t>
            </a:r>
            <a:r>
              <a:rPr lang="es-ES" i="0" dirty="0" err="1"/>
              <a:t>Query</a:t>
            </a:r>
            <a:r>
              <a:rPr lang="es-ES" i="0" dirty="0"/>
              <a:t> y muchos más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A23884-9C86-91F7-45C3-2CF70D92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57D97C-9552-8B2C-22A0-28E19B67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771CC-CB30-D9BE-ACB1-11E2C50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54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A831-77FE-FCE8-4F56-458C728A4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7B6DF9-FA7E-C5AB-990A-2621604B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Siguientes pasos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9925-7C9C-7C1C-B1B1-4CAAE0B6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21067A-E8E9-2B5D-496E-ED485D3A137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581EF356-8287-645E-703E-4C31A0BD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74DD404-89B1-7A5A-88C0-3FF095C0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49CF64-6016-74B8-F3A1-3AFF664B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04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7DCF-2AE7-620E-E396-9D1E319A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CFE229-B903-8BDF-1664-92B1E4AF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https://www.typescriptlang.org/docs/handbook/intro.html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3F750F-44EB-C7B1-F2F1-EEB84950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r>
              <a:rPr lang="es-ES" dirty="0"/>
              <a:t> </a:t>
            </a:r>
            <a:r>
              <a:rPr lang="es-ES" dirty="0" err="1"/>
              <a:t>Handbook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6CF4BC64-EEBF-11E3-5254-A76DCC1472A7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1ACB13EC-4F34-FE36-4D82-BDAF346B8057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25A30A41-155A-2D02-E960-55ACB8C44235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E94C75-CBC6-0359-58FA-6690E92D356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38830685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5E55-3C57-8302-10C7-66FF224F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3E7548-5737-4D4B-97F3-0F23B152C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 completo con secciones gratuitas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F1E1B5-1DCC-1677-22A3-FB114B0E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D9629343-D509-D8BB-DE7A-CD5B271F34BE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24B94B91-AF5F-01BA-D78D-BD458DDA53DA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C4D0AE3-F83D-17BB-8D41-4E594D3D6C4A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186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BDC45-BD29-611C-14D6-357158C6418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7568142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Retos </a:t>
            </a:r>
            <a:r>
              <a:rPr lang="es-ES" dirty="0" err="1"/>
              <a:t>increcendo</a:t>
            </a:r>
            <a:r>
              <a:rPr lang="es-ES" dirty="0"/>
              <a:t> de </a:t>
            </a:r>
            <a:r>
              <a:rPr lang="es-ES" dirty="0" err="1"/>
              <a:t>TypeScript</a:t>
            </a:r>
            <a:endParaRPr lang="es-ES" dirty="0"/>
          </a:p>
          <a:p>
            <a:r>
              <a:rPr lang="es-ES" dirty="0" err="1"/>
              <a:t>Leetcode</a:t>
            </a:r>
            <a:r>
              <a:rPr lang="es-ES" dirty="0"/>
              <a:t> pero de tipados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TypeChallenges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1858710C-FD01-7E12-D929-A15862F36597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1F331D9-7303-8614-4566-A4D8229797BD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26D2EEC9-FDF0-5B87-A9DE-08696D65876A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187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3AE48E-A8D3-5B5B-8DA3-F26B9141B9F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2032586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TypeHero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9D3F5CE5-FCDE-370E-C3A4-36BC5AF3243F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156A993E-59D4-EEB6-3809-B5DEB722C144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1BED9A6F-C558-98E8-6FFC-113B3AECAAE4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188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48B5F4-6258-B9EA-7C73-BD5CDE88151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1204793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8BB8-0AE4-6982-5621-8764AF8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45F6CE-2629-7797-77F1-EA45EF211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de </a:t>
            </a:r>
            <a:r>
              <a:rPr lang="es-ES" dirty="0" err="1"/>
              <a:t>thrashdev</a:t>
            </a:r>
            <a:r>
              <a:rPr lang="es-ES" dirty="0"/>
              <a:t> (Netflix </a:t>
            </a:r>
            <a:r>
              <a:rPr lang="es-ES" dirty="0" err="1"/>
              <a:t>Engineering</a:t>
            </a:r>
            <a:r>
              <a:rPr lang="es-ES" dirty="0"/>
              <a:t>)</a:t>
            </a:r>
          </a:p>
          <a:p>
            <a:r>
              <a:rPr lang="es-ES" dirty="0"/>
              <a:t>Las soluciones son tipados de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CBF69-167C-791D-98D8-658417D9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TS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D67ABD70-C899-4DE4-396E-A4F449E136B3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EC5EB5EB-25BD-1469-0C80-6A71A40DC526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B438BA9-CBAD-91F3-5DBE-692F899C0DA9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189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14E7CE-18D1-D2D9-4DE4-446351C9E65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387463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F8CF-AD16-A72D-037C-2A2B9FB5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B3C63-5E53-9311-97EB-5E0621B5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DA471F-04D1-D350-F531-10E658BC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2C381-99E3-EA9A-A22C-BF03715E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C02D9B6-3198-671E-6E96-64225F00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B85234B-C0ED-4397-D5A1-9CE77648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number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5A9C82-E1CC-5397-9638-7F3FD0D9B9F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45570305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de </a:t>
            </a:r>
            <a:r>
              <a:rPr lang="es-ES" dirty="0" err="1"/>
              <a:t>midu.dev</a:t>
            </a:r>
            <a:endParaRPr lang="es-ES" dirty="0"/>
          </a:p>
          <a:p>
            <a:r>
              <a:rPr lang="es-ES" dirty="0"/>
              <a:t>Permite soluciones con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JS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3328B804-4628-9C90-0CED-F036F5665F84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DFD8D039-6A45-6CB0-586F-FB95C9F7B8CF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9E7CA18-204D-D423-1C4E-6BD49D54D870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190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779863-2EB9-0EFE-88D7-C3DBA56272D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2763007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0952A-E3BD-EC17-B1EE-CA4E938D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Michigan </a:t>
            </a:r>
            <a:r>
              <a:rPr lang="es-ES" dirty="0" err="1"/>
              <a:t>TypeScript</a:t>
            </a:r>
            <a:endParaRPr lang="es-ES" dirty="0"/>
          </a:p>
        </p:txBody>
      </p:sp>
      <p:pic>
        <p:nvPicPr>
          <p:cNvPr id="9" name="Marcador de contenido 8" descr="Logotipo&#10;&#10;Descripción generada automáticamente">
            <a:extLst>
              <a:ext uri="{FF2B5EF4-FFF2-40B4-BE49-F238E27FC236}">
                <a16:creationId xmlns:a16="http://schemas.microsoft.com/office/drawing/2014/main" id="{AE7ADD5E-4408-5CCD-5809-023BB546A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FB22CA-4E2A-E7D1-05BC-1DD7E2EC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Canal y comunidad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786E74-B370-3AF5-FE55-0983F79D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56782D-3C83-F6F3-9993-FE538FAB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809FB5-A192-640C-D396-6A97EF3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191</a:t>
            </a:fld>
            <a:endParaRPr lang="en-US"/>
          </a:p>
        </p:txBody>
      </p:sp>
      <p:pic>
        <p:nvPicPr>
          <p:cNvPr id="5122" name="Picture 2" descr="Just JavaScript">
            <a:extLst>
              <a:ext uri="{FF2B5EF4-FFF2-40B4-BE49-F238E27FC236}">
                <a16:creationId xmlns:a16="http://schemas.microsoft.com/office/drawing/2014/main" id="{F57670B0-195C-AC6E-8E1B-6BC0C03D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051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74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2FACDB1-9CBC-648E-76BF-7F91455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DF4B89-BA71-3BCD-DDF4-3F1B927D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56CE3E-D3D3-663F-7AA6-BEB0DB3B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60A007-BE99-BB55-7023-9EE7B54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753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C24B64E-F9F0-9B25-6995-8F3E6154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QR de las </a:t>
            </a:r>
            <a:r>
              <a:rPr lang="es-ES" sz="3200" dirty="0" err="1"/>
              <a:t>slides</a:t>
            </a:r>
            <a:endParaRPr lang="es-ES" sz="32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E285EF-D9BA-544F-9EA2-A2EEADAF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 i="0" dirty="0">
                <a:hlinkClick r:id="rId2"/>
              </a:rPr>
              <a:t>/tech-talks/valencia-js/la-magia-de-typescript</a:t>
            </a:r>
            <a:endParaRPr lang="es-ES" sz="1600" i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D161C4-40C5-EC8A-692C-AF94C034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A12C4A-6843-0A33-1E61-39C8867D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4E5ABE-842A-69A2-398E-5248EE20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193</a:t>
            </a:fld>
            <a:endParaRPr lang="en-US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87F67252-FAF7-7548-4A14-FC92F5AC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</p:spTree>
    <p:extLst>
      <p:ext uri="{BB962C8B-B14F-4D97-AF65-F5344CB8AC3E}">
        <p14:creationId xmlns:p14="http://schemas.microsoft.com/office/powerpoint/2010/main" val="16437222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57CC-3085-2D86-7825-9F5073B3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17D5B38-5DDD-59C9-CF54-09F7CD1F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QR del workshop</a:t>
            </a:r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A224EBB8-C239-9B2B-E01D-D0EA24520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950EAD-DAAF-42C8-71FE-584169E7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 i="0" dirty="0">
                <a:hlinkClick r:id="rId4"/>
              </a:rPr>
              <a:t>/</a:t>
            </a:r>
            <a:r>
              <a:rPr lang="es-ES" sz="1600" i="0" dirty="0" err="1">
                <a:hlinkClick r:id="rId4"/>
              </a:rPr>
              <a:t>talks-about</a:t>
            </a:r>
            <a:r>
              <a:rPr lang="es-ES" sz="1600" i="0" dirty="0">
                <a:hlinkClick r:id="rId4"/>
              </a:rPr>
              <a:t>/workshops/typescript/</a:t>
            </a:r>
            <a:endParaRPr lang="es-ES" sz="1600" i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F067A7-50C6-5887-9BF8-C390F3AC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1D0354-685B-C7FF-D033-A12CCE61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D1A5A-9888-BCEC-C12A-69A47430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84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0272A8-A6AE-D2C5-F1E9-B1468E89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Por LinkedIn</a:t>
            </a:r>
          </a:p>
          <a:p>
            <a:r>
              <a:rPr lang="es-ES" dirty="0"/>
              <a:t>En persona</a:t>
            </a:r>
            <a:endParaRPr lang="es-ES" i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CD063C-CCF0-A4B9-67DF-6A697E32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61F2E8-75E0-BF9B-9450-2BBB6614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F853E-6F8B-2041-A023-6C6AE860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DEC202-6E82-CD28-7F5F-84F337592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57200"/>
            <a:ext cx="540385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7CAA57-A08D-3EEE-1024-CFF066D3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687AC9-F303-8C14-C0CE-197BA889BB74}"/>
              </a:ext>
            </a:extLst>
          </p:cNvPr>
          <p:cNvSpPr txBox="1"/>
          <p:nvPr/>
        </p:nvSpPr>
        <p:spPr>
          <a:xfrm>
            <a:off x="3908738" y="520306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6670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32E9D-2830-243E-18FC-88DFF867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1CF250-3935-9B68-7F8E-C71663C3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54ADA5-42D1-BC41-5D70-A738C17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0442006-4585-0FEF-865A-A620FD3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LinkedIn -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https://www.linkedin.com/in/jofaval/</a:t>
            </a:r>
            <a:endParaRPr lang="es-ES" dirty="0"/>
          </a:p>
          <a:p>
            <a:r>
              <a:rPr lang="es-ES" dirty="0" err="1"/>
              <a:t>Github</a:t>
            </a:r>
            <a:r>
              <a:rPr lang="es-ES" dirty="0"/>
              <a:t> - </a:t>
            </a: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https://github.com/jofaval</a:t>
            </a:r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4B190DF-A50E-CBD5-D918-88961B36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Encuéntrame en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1E83BD-1CFF-DBDD-8DF4-3084214EE52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Encuéntrame en</a:t>
            </a:r>
          </a:p>
        </p:txBody>
      </p:sp>
    </p:spTree>
    <p:extLst>
      <p:ext uri="{BB962C8B-B14F-4D97-AF65-F5344CB8AC3E}">
        <p14:creationId xmlns:p14="http://schemas.microsoft.com/office/powerpoint/2010/main" val="23024928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095B70-FA01-FDF8-1984-E885580E6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La magia de </a:t>
            </a:r>
            <a:r>
              <a:rPr lang="es-ES" sz="6000" dirty="0" err="1"/>
              <a:t>TypeScript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6270247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2CCC6FB-A341-E957-38DE-FE4E916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la atención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3806BE-7F29-2427-164A-22C69777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CD831D-980D-DCD7-125D-10041C31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207F9F-92F9-685A-D394-64FEF4D4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8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2FACDB1-9CBC-648E-76BF-7F91455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427CB8-8C5B-2F14-6471-AFE45769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473D7F-BE5D-01CC-78EF-E34EE1D3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FC2EF9-18C6-7E9A-05F5-48E99512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1D6C7-5AF8-3278-E72E-C0575A2C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Me presento</a:t>
            </a:r>
          </a:p>
        </p:txBody>
      </p:sp>
      <p:pic>
        <p:nvPicPr>
          <p:cNvPr id="10" name="Marcador de contenido 9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36343E21-D964-BB9B-648E-BA6016CC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5" y="720725"/>
            <a:ext cx="4876800" cy="48768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A0B727E-F715-AC4E-BE1E-D1424F266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i="0" dirty="0"/>
              <a:t>Pepe Fabra Valverde</a:t>
            </a:r>
          </a:p>
          <a:p>
            <a:endParaRPr lang="es-ES" i="0" dirty="0"/>
          </a:p>
          <a:p>
            <a:r>
              <a:rPr lang="es-ES" sz="2000" i="0" dirty="0"/>
              <a:t>Senior Software </a:t>
            </a:r>
            <a:r>
              <a:rPr lang="es-ES" sz="2000" i="0" dirty="0" err="1"/>
              <a:t>Engineer</a:t>
            </a:r>
            <a:r>
              <a:rPr lang="es-ES" sz="2000" i="0" dirty="0"/>
              <a:t> </a:t>
            </a:r>
            <a:r>
              <a:rPr lang="es-ES" sz="2000" i="0" dirty="0" err="1"/>
              <a:t>Developer</a:t>
            </a:r>
            <a:r>
              <a:rPr lang="es-ES" sz="2000" i="0" dirty="0"/>
              <a:t> </a:t>
            </a:r>
            <a:r>
              <a:rPr lang="es-ES" sz="2000" i="0" dirty="0" err="1"/>
              <a:t>Advocate</a:t>
            </a:r>
            <a:endParaRPr lang="es-ES" sz="2000" i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AABECA-8C7B-AC6A-2C1B-D371D24E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8D633-C7E6-8D5F-B074-8E59054A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9E3D6D-22FF-3DB5-205A-B0709BFA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37C8-E7A6-E0EC-86DE-81BE8E94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C677D-925F-7F18-A742-F339D8E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70FB2-357C-27B4-2D25-64D319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1F2C1D-DAE2-D33C-DF99-54CE6AC6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DA66B7-550D-1D06-DDC5-BACF8BF91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Existe… pero no es muy usado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0CBA49C-CB30-03C1-6B6B-4A31EB9D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BigInt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9FA749-6F97-CB5F-D09E-273E5ACEEA4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337680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D62FC-A286-A1B0-21DF-015A9D59C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8354C2-E666-6B21-BFFD-F2125741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CFE68-80E0-24D2-82AA-2C0AFACF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D3381E-716C-4EA0-AE9A-E600CE36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D0ADCE7-CBCF-F3B5-A7B9-2801C33E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0490CB2-D7E9-9235-0559-83F50097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2E6733-CBC9-466E-07C8-C34C3B6963E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22003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D730-5671-BCCB-5408-09F659AF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B940F0-A472-D89D-61EA-66951E7F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91AE99-B6BA-AB29-20CA-3BE88E69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AEE78-2749-0D27-31D8-9CCA7AC0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2F4FDCF-CB00-AFB4-BE0E-0D48B725D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8F272E9-0741-0D35-3CEC-B9BF5E7E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boolean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3BFE63-95D5-0772-9D59-C341ED86F40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62783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FC26-D571-0A61-4B34-5669461B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D8BBCFA-9759-091B-41D2-641B430B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8803E5-73A7-B355-7BD7-58116584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F3D614-1313-B102-4E4A-31BD2D7DE2E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8DE2C34-7066-EE0D-B77B-2607E26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A2140AA-73CE-7BD5-04D7-CC594BE5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8F0F5E4A-1B13-B934-669C-CA1C2123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AAA3-4D3C-190E-FE85-949B63E4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81742B-137C-D976-2722-3A44EEF1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39C14-29BD-8A84-8436-C4A88942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E3037-C613-CC87-C636-F74C74A7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65BEA26-5815-9E2C-191B-C761A5A8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{ K: V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98BB1EB-6426-69AC-E67C-867EDC4F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91176B-E2ED-2BAB-36FF-D1723F43D60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19451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FC764-DF75-83CE-95C5-282F4D74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FC0393-D46A-188E-988C-A809D492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C52433-995C-3DE8-68BF-D80D6FF9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0E9C5C-89C3-66E4-3D88-6A01A94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7D7B1A2-A27E-719E-CA5D-0A7F433F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keyof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A3AEC1-B1FC-325C-A372-B8B7ADA3E54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4217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59929F-0DF1-270E-E5F1-D76004D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DA063C-AB2E-F1D7-AEA5-34B44434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2BEC90-1071-8D51-AC83-90B56291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CD9D32-5D6B-293E-7084-EF7AEA45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8F14E22-9051-03C2-861C-46886D0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[k: </a:t>
            </a:r>
            <a:r>
              <a:rPr lang="es-ES" dirty="0" err="1"/>
              <a:t>type</a:t>
            </a:r>
            <a:r>
              <a:rPr lang="es-ES" dirty="0"/>
              <a:t>] vs [k in </a:t>
            </a:r>
            <a:r>
              <a:rPr lang="es-ES" dirty="0" err="1"/>
              <a:t>type</a:t>
            </a:r>
            <a:r>
              <a:rPr lang="es-ES" dirty="0"/>
              <a:t>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CBA99F-DFC3-3AAD-4135-82D12A31C7D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137552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E2C19D-008C-29B9-9838-784EE3EB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4B1157-E2E6-8405-AE6D-5DC1F6A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33F6E-D548-547E-0CB9-D9D02CDE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7B07021-101C-8B6D-98BE-38AA299E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D8AD837-1BC5-77DC-5493-4ACD017E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</a:t>
            </a:r>
            <a:r>
              <a:rPr lang="es-ES" dirty="0"/>
              <a:t>[</a:t>
            </a:r>
            <a:r>
              <a:rPr lang="es-ES" dirty="0" err="1"/>
              <a:t>keyof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5022C6-4AFA-23EC-F6AC-F8C270810F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04479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B924A-054E-A906-1F3C-FE72D0A7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02C952-02B6-024D-BB14-47D42B85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Funciones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3AA91-B3D5-DB8D-8270-875BEEB4A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7F90FE-04CC-8924-CFA6-A545752BDB5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657253F-6E9B-21EE-81E0-6207702F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A7A911B-2465-018E-814C-FDA0F7CB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3E5F637-578C-318F-621E-83F1F2F3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136C-E23E-44CF-2977-DFE813ED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C957B-B53A-F581-82F4-2FFD2B45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2E5FF-C24A-E957-61DA-045A24CA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1C4BF8-7E57-BFF2-32E0-77C114A4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E054C4D-E07C-3897-FD7D-D9D2209F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function</a:t>
            </a:r>
            <a:r>
              <a:rPr lang="es-ES" dirty="0"/>
              <a:t>(</a:t>
            </a:r>
            <a:r>
              <a:rPr lang="es-ES" dirty="0" err="1"/>
              <a:t>params</a:t>
            </a:r>
            <a:r>
              <a:rPr lang="es-ES" dirty="0"/>
              <a:t>: </a:t>
            </a:r>
            <a:r>
              <a:rPr lang="es-ES" dirty="0" err="1"/>
              <a:t>any</a:t>
            </a:r>
            <a:r>
              <a:rPr lang="es-ES" dirty="0"/>
              <a:t>): </a:t>
            </a:r>
            <a:r>
              <a:rPr lang="es-ES" dirty="0" err="1"/>
              <a:t>TReturn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8703442-7AD5-E6F7-30ED-A2E634C0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AD547E-95EA-036B-C611-845D3185D6F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22398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5E87FD-6619-CB90-4107-6A425206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C977-E049-4A5D-8828-87552EAB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7A5AED-AF46-7082-6236-1910E6D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5611BB-6FA6-F523-FA6D-F1CDE8E9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54F48-AE87-21B5-491F-B476B62B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327A3D8-044A-4FB4-C798-FC4BBD6C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(</a:t>
            </a:r>
            <a:r>
              <a:rPr lang="es-ES" dirty="0" err="1"/>
              <a:t>props</a:t>
            </a:r>
            <a:r>
              <a:rPr lang="es-ES" dirty="0"/>
              <a:t>: </a:t>
            </a:r>
            <a:r>
              <a:rPr lang="es-ES" dirty="0" err="1"/>
              <a:t>any</a:t>
            </a:r>
            <a:r>
              <a:rPr lang="es-ES" dirty="0"/>
              <a:t>) =&gt; </a:t>
            </a:r>
            <a:r>
              <a:rPr lang="es-ES" dirty="0" err="1"/>
              <a:t>TReturn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965275B-B59D-742C-3BEE-23C7225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lambda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4393C7-AF53-E887-5655-84AE07435DC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366231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A532-BC96-420F-A3A4-458098CF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3CE106-FB50-7076-2F8D-D1378BB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Opcionales y defaults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E541CA-C09D-10BF-8651-010011C0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49A3FF-EFF8-A514-F9F0-B1065D5DCE6B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F427EB03-8669-05FB-BBDF-7D713573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9881DF7A-A7C9-0F01-2B2F-FEC0216B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D0196E6-93BF-EB72-164D-863EF941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F93EF-49A0-3358-8A91-247B1D0C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763C35-155C-5E4A-476A-9BCD13EB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B79AEA-B522-20FE-7C14-AAC12CAA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BCEEF4-1AB1-3A2C-47A9-89E96D9E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E8976E-80D1-BB9E-24ED-6CF9358D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Booleanos siempre a false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D198806-3B13-F509-0E42-3A9234CB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Opcionales y defaults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4E55CB-066B-CA80-538A-4E80A83A237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625311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4F3185-45C1-836D-B147-7792BA65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AB2E08-FA06-F2E9-FB70-4D6CE031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C12F63-EE75-E0A5-6559-DE45EC87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FC38AC-3C57-3BBA-BED3-B27FE3498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918E2ED-18E6-772A-5540-A87C6ADA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“?”, “| </a:t>
            </a:r>
            <a:r>
              <a:rPr lang="es-ES" dirty="0" err="1"/>
              <a:t>undefined</a:t>
            </a:r>
            <a:r>
              <a:rPr lang="es-ES" dirty="0"/>
              <a:t>” y “=”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C2043C-7C75-E86B-EB26-C04ED6E6404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30327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0BE78-4D67-DB0F-F2A3-35CCB888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DF00A2-4D4C-B427-4CD6-A569C918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E1164C-8E11-4D40-E8F6-DD147190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B8E2-F721-CDFA-8A4A-646070975A88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C65F777-7DAF-0DAC-B8BB-00EF9F0D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575DEEA6-D37A-301F-ABD0-9DACC7B3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11A5B31-C366-ACEB-D2F3-6419608E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49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567C-6F48-B60B-F76A-86C68E8D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05F41C-6348-09DA-DC9B-01A485F8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85D8E-0E4F-85A9-ABB9-39513FE8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140ED-255F-E84A-4D68-E8D6399C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741B2D9-B0EF-2316-BDDC-3507A223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constante</a:t>
            </a:r>
          </a:p>
          <a:p>
            <a:r>
              <a:rPr lang="es-ES" dirty="0"/>
              <a:t>herencia múltiple con unión</a:t>
            </a:r>
          </a:p>
          <a:p>
            <a:r>
              <a:rPr lang="es-ES" dirty="0"/>
              <a:t>Extender pero no modificar</a:t>
            </a:r>
          </a:p>
          <a:p>
            <a:r>
              <a:rPr lang="es-ES" dirty="0" err="1"/>
              <a:t>NoKV</a:t>
            </a:r>
            <a:r>
              <a:rPr lang="es-ES" dirty="0"/>
              <a:t> (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Key </a:t>
            </a:r>
            <a:r>
              <a:rPr lang="es-ES" dirty="0" err="1"/>
              <a:t>Value</a:t>
            </a:r>
            <a:r>
              <a:rPr lang="es-ES" dirty="0"/>
              <a:t>)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EB47714-70FF-0027-5AA5-134AA949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124386-07D5-E364-25B7-E8957E57D51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90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C1D6-FA4D-8623-1E77-B854B430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DE94DA1-72BC-43BB-6137-1D31DFA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Interface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BE8986-E903-7B52-05C0-EE46EBFE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B4F463-BBBF-0229-45AC-1ECA78FEBD1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09EC046-4DA6-E2A0-8D53-2729223C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DA7E776-E1A4-F919-3EDB-53FB64AD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BA5DEC3-2C26-24BC-7AD6-F04C623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F96C-B3FF-AC37-E91B-CFEF2C06A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A5C1C-6D56-228B-5D9D-285E427B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8BEB9A-B0E1-2AD1-91C1-58B8567E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5129C0-3D61-D76A-B959-234D5483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AA74EA7-8B19-3D2D-ACA1-23207B7C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Extender y modificar</a:t>
            </a:r>
          </a:p>
          <a:p>
            <a:r>
              <a:rPr lang="es-ES" dirty="0"/>
              <a:t>Más parecido a </a:t>
            </a:r>
            <a:r>
              <a:rPr lang="es-ES" dirty="0" err="1"/>
              <a:t>var</a:t>
            </a:r>
            <a:endParaRPr lang="es-ES" dirty="0"/>
          </a:p>
          <a:p>
            <a:r>
              <a:rPr lang="es-ES" dirty="0"/>
              <a:t>Semántica más similar</a:t>
            </a:r>
          </a:p>
          <a:p>
            <a:r>
              <a:rPr lang="es-ES" dirty="0"/>
              <a:t>Key </a:t>
            </a:r>
            <a:r>
              <a:rPr lang="es-ES" dirty="0" err="1"/>
              <a:t>Value</a:t>
            </a:r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AAC0AEA-0823-A227-4367-D261BCAC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A9AA5C-EFA2-8B9E-2764-BB465B54280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Interface</a:t>
            </a:r>
          </a:p>
        </p:txBody>
      </p:sp>
    </p:spTree>
    <p:extLst>
      <p:ext uri="{BB962C8B-B14F-4D97-AF65-F5344CB8AC3E}">
        <p14:creationId xmlns:p14="http://schemas.microsoft.com/office/powerpoint/2010/main" val="331204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3984-D10A-0572-BCE2-21D0B642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B0BA52-D972-9A6A-B4EC-D879D93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CD603-6633-542C-5A8E-B8AA7FA1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57307B-7613-1C6C-49C7-CB618B757ED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175ECB4-7743-BED6-C985-A7EFCD51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781C65C-DF38-68FA-E729-447575CC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72116F6D-24F2-6B82-6FD4-F19C6B5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71FF-C8D3-C02A-5CCD-7BF3FB96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19BCFD-0D8C-2468-2237-70991727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55DCFA-FDB7-7F5F-8ED9-30B01AA0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2135A-86D8-9BB9-0F7B-5FD43332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AA5AF1-3170-0A77-20A1-3B85AF04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¿Cuándo usamos uno o el otro?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6984362-AF96-3BFC-41D9-2F40AABB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901549-F76B-2742-0F2E-4121EC65847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vs Interface</a:t>
            </a:r>
          </a:p>
        </p:txBody>
      </p:sp>
    </p:spTree>
    <p:extLst>
      <p:ext uri="{BB962C8B-B14F-4D97-AF65-F5344CB8AC3E}">
        <p14:creationId xmlns:p14="http://schemas.microsoft.com/office/powerpoint/2010/main" val="243164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1C3C4D96-479D-62C2-4F0D-4FE0E0B9A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DB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5">
            <a:extLst>
              <a:ext uri="{FF2B5EF4-FFF2-40B4-BE49-F238E27FC236}">
                <a16:creationId xmlns:a16="http://schemas.microsoft.com/office/drawing/2014/main" id="{BA6634FD-2814-7C8F-5D9C-4B1AB8C5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1303346"/>
            <a:ext cx="7848599" cy="6040429"/>
          </a:xfrm>
        </p:spPr>
        <p:txBody>
          <a:bodyPr>
            <a:noAutofit/>
          </a:bodyPr>
          <a:lstStyle/>
          <a:p>
            <a:pPr algn="r"/>
            <a:r>
              <a:rPr lang="es-ES" sz="25800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3248333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280824-153C-B09B-D2F0-D0106B43A844}"/>
              </a:ext>
            </a:extLst>
          </p:cNvPr>
          <p:cNvSpPr/>
          <p:nvPr/>
        </p:nvSpPr>
        <p:spPr>
          <a:xfrm>
            <a:off x="838198" y="1940876"/>
            <a:ext cx="10211603" cy="811949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0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4A6DDFF-D192-6993-4DFA-FE6B8E4A9038}"/>
              </a:ext>
            </a:extLst>
          </p:cNvPr>
          <p:cNvSpPr/>
          <p:nvPr/>
        </p:nvSpPr>
        <p:spPr>
          <a:xfrm>
            <a:off x="838198" y="1940876"/>
            <a:ext cx="10211603" cy="1605013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454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  <a:p>
            <a:r>
              <a:rPr lang="es-ES" dirty="0"/>
              <a:t>Mejor para aplicaciones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  <a:p>
            <a:r>
              <a:rPr lang="es-ES" dirty="0"/>
              <a:t>Mejor para librerías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63DB16B-3C96-8128-82CB-64888688BF2C}"/>
              </a:ext>
            </a:extLst>
          </p:cNvPr>
          <p:cNvSpPr/>
          <p:nvPr/>
        </p:nvSpPr>
        <p:spPr>
          <a:xfrm>
            <a:off x="838198" y="2052587"/>
            <a:ext cx="10211603" cy="1990024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86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  <a:p>
            <a:r>
              <a:rPr lang="es-ES" dirty="0"/>
              <a:t>Mejor para aplicaciones</a:t>
            </a:r>
          </a:p>
          <a:p>
            <a:r>
              <a:rPr lang="es-ES" dirty="0"/>
              <a:t>Herencia múltiple con </a:t>
            </a:r>
            <a:r>
              <a:rPr lang="es-ES" dirty="0" err="1"/>
              <a:t>union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  <a:p>
            <a:r>
              <a:rPr lang="es-ES" dirty="0"/>
              <a:t>Mejor para librerías</a:t>
            </a:r>
          </a:p>
          <a:p>
            <a:r>
              <a:rPr lang="es-ES" dirty="0"/>
              <a:t>Herencia múltiple con </a:t>
            </a:r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65CF7B-A19A-8645-2BC8-93BC30E6EFD5}"/>
              </a:ext>
            </a:extLst>
          </p:cNvPr>
          <p:cNvSpPr/>
          <p:nvPr/>
        </p:nvSpPr>
        <p:spPr>
          <a:xfrm>
            <a:off x="838198" y="2052587"/>
            <a:ext cx="10211603" cy="250978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529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25D62-15B8-C26C-2BEC-D7FD43A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76258B1-E6FA-30D9-035A-D124AB94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Enums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63CA25-0BB9-BF6C-486C-08E954661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BA833F-22FF-9BF3-2955-688B00AE363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4AEB0E2-72F9-EE4C-988A-CD290757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4E0B8B8-2BE6-DA15-F743-B7093B9C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2B3663D-B2E4-5DBF-A35D-54AB3474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3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97A8-B3AF-E089-EC69-6F7E5292B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6FB0CE-1896-8BDB-A36B-1D9F9435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35AF9-99F9-0670-60ED-966F92A9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28D7C-B253-24B4-3A1B-D9CA4C5A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78F56B9-6441-8D35-1DB8-710348366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Michigan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C42CFBA-193E-8033-8AF8-A0EF36D2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enums</a:t>
            </a:r>
            <a:r>
              <a:rPr lang="es-ES" dirty="0"/>
              <a:t> de </a:t>
            </a:r>
            <a:r>
              <a:rPr lang="es-ES" dirty="0" err="1"/>
              <a:t>TypeScript</a:t>
            </a:r>
            <a:r>
              <a:rPr lang="es-ES" dirty="0"/>
              <a:t> son una 💩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E3EF13-BD67-A9A4-05EA-3FB298E6EA7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87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D274-F0DD-1F60-C421-8D278058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9B0997-7696-49C9-1136-87E897EC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8A368-F4C0-4DCD-2A84-F6F28C37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F148BD-707B-6C3B-54E8-4A5DD8DA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E69268E-93D8-754E-4CC7-E4EDA086B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único elemento de </a:t>
            </a:r>
            <a:r>
              <a:rPr lang="es-ES" dirty="0" err="1"/>
              <a:t>TypeScript</a:t>
            </a:r>
            <a:r>
              <a:rPr lang="es-ES" dirty="0"/>
              <a:t> que se mantiene en la </a:t>
            </a:r>
            <a:r>
              <a:rPr lang="es-ES" dirty="0" err="1"/>
              <a:t>transpilación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BF178F8-E0E7-6283-FF5F-3A9052C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Enums</a:t>
            </a:r>
            <a:r>
              <a:rPr lang="es-ES" dirty="0"/>
              <a:t> en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FE8CA7-136A-7DB1-B051-554914D3819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08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B91CC-8773-92EA-8D39-A543136E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2F856-2171-D86D-0D4D-D3F9EFD6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5ABD2B-E1D9-01A7-310E-0EC92835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0507FB-750E-A811-52B4-081BEFEC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A7A8A99-BEC4-03DA-D524-19BF178F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74D08EE-A655-B95B-795E-4BD57C4C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Enums</a:t>
            </a:r>
            <a:r>
              <a:rPr lang="es-ES" dirty="0"/>
              <a:t> bien hechos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43AEE1-7433-7F92-3271-8E7DAF35AA2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7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68C787A-B030-F3AD-82DE-192EDD34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5FF4D7-2BD0-B11B-B54B-EEE70EDC1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2000" dirty="0" err="1"/>
              <a:t>Experimentar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enums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Prueba</a:t>
            </a:r>
            <a:r>
              <a:rPr lang="en-US" sz="2000" dirty="0"/>
              <a:t> a </a:t>
            </a:r>
            <a:r>
              <a:rPr lang="en-US" sz="2000" dirty="0" err="1"/>
              <a:t>mostrarlos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consola</a:t>
            </a:r>
            <a:endParaRPr lang="en-US" sz="2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4B6C2-5BF5-6B98-CF0D-95C37DE5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6BC55-B1EB-E783-51A4-B38649B0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5F1EA-1ED5-5661-C0C5-CF1D772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06770D-29CC-C9AE-D70F-AB208FA74A53}"/>
              </a:ext>
            </a:extLst>
          </p:cNvPr>
          <p:cNvSpPr txBox="1"/>
          <p:nvPr/>
        </p:nvSpPr>
        <p:spPr>
          <a:xfrm>
            <a:off x="831850" y="76834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5m</a:t>
            </a:r>
          </a:p>
        </p:txBody>
      </p:sp>
    </p:spTree>
    <p:extLst>
      <p:ext uri="{BB962C8B-B14F-4D97-AF65-F5344CB8AC3E}">
        <p14:creationId xmlns:p14="http://schemas.microsoft.com/office/powerpoint/2010/main" val="264859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05299CA-3AF8-E8C1-4209-BEDAA2D5582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2D09B845-7746-5826-570F-1CD215A5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5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B47F1-A6F9-7752-553A-66C5EAD36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94B8AF4-0AC0-E415-40D4-13B27F74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Los ladrillos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7236E5A-86E4-9722-22CA-C03470CA4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45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AD127-63B1-32FF-557D-5B7804B7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EDAABF-996F-C39A-06D4-B117A73A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Tipos especiales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AE99622-D209-C53F-5BC6-54D1860F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96165-6C99-32A4-5982-1A4B5A16DA9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74C3C28-7919-4B04-4EC8-177A2B4F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673C32D-E410-555B-E7A9-6A38CB73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091E825-0769-B7D1-B294-DC307475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5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CAD2-C3E1-0522-89CE-C2C7FFFE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9EB5D-FE6B-EDC9-B708-3C95A68F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910CE8-FB2C-8F41-6FEF-6919E242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84C64-915A-A549-D97A-48124E17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A846991-3151-E848-19EE-A7156FFC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4F28433-2FEF-1525-AA95-A523F6DB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21BF06-A54B-9DA8-C4FE-0B7CCC5EB09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</p:spTree>
    <p:extLst>
      <p:ext uri="{BB962C8B-B14F-4D97-AF65-F5344CB8AC3E}">
        <p14:creationId xmlns:p14="http://schemas.microsoft.com/office/powerpoint/2010/main" val="132667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FC4C-5850-D0D7-DEAF-72D96262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390E4-A6AE-632D-BF57-EFB0C9A2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C60FE7-D2BE-9C14-EA7C-62464A80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E2A2A-0952-12B8-741E-2164BEC5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C0E1A45-1718-D5C8-97FA-570A9977E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DDD91CD-EE23-A550-9601-72119D1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never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5BA3-3B3A-627F-0488-04642752F6A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</p:spTree>
    <p:extLst>
      <p:ext uri="{BB962C8B-B14F-4D97-AF65-F5344CB8AC3E}">
        <p14:creationId xmlns:p14="http://schemas.microsoft.com/office/powerpoint/2010/main" val="34216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ACAD5-1F8F-B926-C107-23C39E78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80B548-4836-16AE-261C-F8F4D876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5F076-B639-8D0A-2CAA-41E37DEF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3E8AD3-1E34-ACEA-FFF4-B8DBF89C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271D4E8-46AE-BC40-E180-E47D8012D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8BD2CA2-1E6C-6FC0-E46A-AB60FA4D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Prohibir argumentos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ECC08D-5265-D2A4-53CD-571B73C5EBC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1735E3-2885-928D-BE6E-ECD0E069D7A0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29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34CE-3616-D179-D1FF-4E0BF5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7DCE05-0D64-097C-AAF3-C72EC86B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46A149-42CC-777C-A639-EC470579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363ED-7F73-5BC6-6CB7-DE65D29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E1389CE-EC9C-1CA5-7C79-6FA2D2D0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3E08FDB-24E5-0DA5-CB48-985A94D6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{}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3EBD18-A2BD-D37D-75D9-9CCC923C5BF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B53A84-C32D-FD43-0D0C-BF34F0AF251E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347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0BD6-377E-FEA5-037B-D0939958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26B58B-1DEF-6BDE-2C42-A16C8714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000432-B402-D905-D194-2A8BF7E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48B48-93B3-EE61-C496-C280E928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21BFA81-60EE-09B0-1C7C-D36DB961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BE22B20-655F-E6A3-0900-EFFDED54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any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4C212D-7CD0-99A3-AFEF-47D21722C24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ADC364-F9E5-ACFD-29EF-3AFA61A949B2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9230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309C-776D-1EA7-ED8F-2B33E661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20C338-173A-0C8C-1CE7-1CF6CF66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9DB5E2-4098-ACB1-10DD-45E22DB4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018D37-DFC6-EFAD-A592-9C068BE8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CF2B53-2BC6-1105-13D0-794F450F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E642DED-F19D-BC20-8302-93D80048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D06060-721A-19D8-B824-F96A7BD6DF4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49F93F-C024-2E5D-A3D4-B6046813572F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89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7F1D-6F9A-4E8B-7DA3-4E54B786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463A-3CD7-6643-1DAF-16109E2C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1DECA6-4161-63D8-026D-8F70F01E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8696E-318E-D07E-AFE6-E48CA6EF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72728C5-B04B-4B78-243B-C2A9482F8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A2E3874-FB26-094D-330A-7D979B22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F3096B-1BD7-DA02-6124-B84C75CD497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B40070-9438-C808-69C0-5DCE8A92606D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794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76E6-807C-1B17-8971-ADB679F1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49EC58-D006-C810-F362-2BB988A6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Keywords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FA17A8-C539-59EA-906E-3F69DA30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C109E4-8544-A6CB-4908-2E59D564DBB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10B5D056-0A10-13ED-36A2-D0630509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30BC422-E042-D7C7-FC20-83C43155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8223539-326D-55AA-5F46-85340DA0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2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B0E4240-096D-27D0-07EC-B8C925A0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1EED153-7FB2-38E5-F198-D21E8CA1D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81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9AF2-6E42-0C86-BFEC-8A5272D9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B9F73-6E46-42E6-8659-5D8DF536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4CCE98-8EC1-B82D-CC07-7361E2D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2D32A9-D9B8-2ECA-5EC4-D2A021D0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48E2B30-01B7-95F4-3649-11DC80FF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Type</a:t>
            </a:r>
            <a:r>
              <a:rPr lang="es-ES" dirty="0"/>
              <a:t>  vs variable: </a:t>
            </a:r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5E46127-7880-8F0C-EFCC-42B46D66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4C0EDD-0552-F315-0D58-0802ACA8BFF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87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ABF6-ECE5-CCBB-8B76-3CC96AE5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57211-AC01-5B32-6415-164A48B7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0FC844-CCE6-5C24-DDF4-F08DD07D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1BAB18-97F3-1C52-5778-D10AC843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1C8CDF-711D-3BEA-ACAB-4020156D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Type</a:t>
            </a:r>
            <a:r>
              <a:rPr lang="es-ES" dirty="0"/>
              <a:t>  vs variable: </a:t>
            </a:r>
            <a:r>
              <a:rPr lang="es-ES" dirty="0" err="1"/>
              <a:t>Type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Coerción vs Restricción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C42CC70-9FB9-8A1E-250F-85ED199E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C3B586-C092-649C-42CE-5D38CAB9873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837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8422-5CE3-4DC9-42F6-7A0B452B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42ABA8-8159-3471-2431-E0ED55C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4AE22C-5C44-10F5-8CEB-447338C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3B989-46C2-AE97-CBEC-62202588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290F846-41DF-B1C8-A7C4-803FA1FE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Resuelve ambigüedades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2DEC772-5FD3-4AA9-94A1-AEEDCD6D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CA0C79-3C51-FFF6-AC01-45515EDFA23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2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5D78A-01FA-9F52-B300-C390FDE4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32194C-A2BA-93D2-3CAC-0B2455B1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04220-9CC8-78B5-B520-9833D04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89C8C-D145-A79C-A8EB-85FF0B07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0247F2B-5509-3374-363D-A53AEF87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Constraints</a:t>
            </a:r>
            <a:r>
              <a:rPr lang="es-ES" dirty="0"/>
              <a:t>, </a:t>
            </a:r>
            <a:r>
              <a:rPr lang="es-ES" b="1" dirty="0"/>
              <a:t>más adelante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D3D732A-BC08-CED0-E685-BD4A5F70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C8CC56-7783-EC97-712E-B7767052453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4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6401-A113-2364-DC07-406721CF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2997B9-054E-BD25-F113-D1C30099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Operaciones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69991A1-B147-E1D8-07C7-9D2D2379B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5F139C-5615-74FF-1B5F-933F92B84578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F07C9E2E-5577-42AB-6ECA-3C3B3486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9479DEBE-FAC4-80CB-4E2E-EB4E20B2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82AD67A-0AD0-CFAB-041A-8FAB101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7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DEDC-9EA9-61AA-471C-9E241954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7C0E34-5085-3D78-A651-05080354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2E0B4F-3CF1-D92E-3095-6DFEF368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4335CB-967C-B27C-1BC1-79F9BBCD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1803E42-70B7-14B9-6502-ACE9F27D9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“Fíate de mí”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ADB2011-76E2-AE1F-F7F0-58147324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! - </a:t>
            </a:r>
            <a:r>
              <a:rPr lang="es-ES" dirty="0" err="1"/>
              <a:t>bang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EBB3B3-FE1E-CBFC-3240-FC9BEB05115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211098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608B-BA59-192B-5715-F93DD93A7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E1D0CE-DBAE-0681-7E35-423C7F98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1934BE-9014-172F-5A47-23BE9219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5E650A-5424-D093-FA08-CC584685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24A438B-9501-05B5-D0D0-8BF8342E1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Polimorfismo y </a:t>
            </a:r>
            <a:r>
              <a:rPr lang="es-ES" dirty="0" err="1"/>
              <a:t>mixin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57CC2D1-2C6F-ECEA-0E54-71A855A5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&amp; - </a:t>
            </a:r>
            <a:r>
              <a:rPr lang="es-ES" dirty="0" err="1"/>
              <a:t>union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16E78A-2387-8257-04E1-C2AE1F4E5D6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954579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9B30-8326-D26C-72F1-1617AC1A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ECD45-1201-01C1-2DE6-6E21DC76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C0A01-EB6C-8569-4066-532485FB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E2425-E927-7DE5-89A3-734FC367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E29102D-7D6D-E0C4-7084-84F3178AB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Ambigüedad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63A19BA-D9B0-FB64-7799-2EEE4FE6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| - </a:t>
            </a:r>
            <a:r>
              <a:rPr lang="es-ES" dirty="0" err="1"/>
              <a:t>discriminator</a:t>
            </a:r>
            <a:r>
              <a:rPr lang="es-ES" dirty="0"/>
              <a:t>/</a:t>
            </a:r>
            <a:r>
              <a:rPr lang="es-ES" dirty="0" err="1"/>
              <a:t>intersection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B8E9D0-3FFA-85F6-998B-BAA6F365658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054707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F2977-3C71-C65B-2196-1061990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6624C-A4E7-487F-FC26-979FD367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9D6DA8-7019-9A48-2082-3F2CA6F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01ABDB-9653-FE6D-712E-082CD31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0D4844A-4B53-FC01-70AD-926792660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string</a:t>
            </a:r>
            <a:r>
              <a:rPr lang="es-ES" dirty="0"/>
              <a:t> |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¿está arriba o abajo?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D75A240-AA6A-C3C2-D262-C6CC2F76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ambiguos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12D29E-CDE6-9218-54B4-D19E3A481AA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1235282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A416-A4EC-F093-AAEF-021B4E84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0F90D-1AAF-82C7-63D3-0037AD36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6AB691-D5B5-F2A7-87E9-8E719CDF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D29D9-5A81-006F-695C-110D5D29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F869A0D-5EC2-39BC-439C-47EF5C04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Option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success</a:t>
            </a:r>
            <a:r>
              <a:rPr lang="es-ES" dirty="0"/>
              <a:t>: true, data: </a:t>
            </a:r>
            <a:r>
              <a:rPr lang="es-ES" dirty="0" err="1"/>
              <a:t>TData</a:t>
            </a:r>
            <a:r>
              <a:rPr lang="es-ES" dirty="0"/>
              <a:t> }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success</a:t>
            </a:r>
            <a:r>
              <a:rPr lang="es-ES" dirty="0"/>
              <a:t>: false, error: </a:t>
            </a:r>
            <a:r>
              <a:rPr lang="es-ES" dirty="0" err="1"/>
              <a:t>TError</a:t>
            </a:r>
            <a:r>
              <a:rPr lang="es-ES" dirty="0"/>
              <a:t>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F6C01AA-C48D-3D23-DAAA-E6F05E4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Props</a:t>
            </a:r>
            <a:r>
              <a:rPr lang="es-ES" dirty="0"/>
              <a:t> específicas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EE435D-1BD8-0FF5-8311-D05D0D4E79E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96529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2D4AD7-FBC6-30D1-832D-64D5CFC3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Sistemas de tipados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D6163E7-44BA-FE4C-2667-D67B9006B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4A93A8-CF69-19C5-08EC-67E2122AD6B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Qué es </a:t>
            </a:r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TypeScript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596BDB1C-480C-E786-89F4-D1C314B9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90711530-E41B-20FE-AD82-B6B1FE83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5DCEB11-592B-B1C7-38A1-D58B9817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5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4CCE-148F-F5C3-45CF-F38A1B47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D8E6E87-0E5E-BB9A-FB07-8D559C54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Los andamios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186D9DD-93C1-203B-ACEB-79A568F3B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603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5F15-3ADC-C576-F019-2044224C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5E65D-239A-C41D-FA2F-C4B776DA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Literales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87910-E875-4501-30B0-D71A7002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22C6C4-BE59-B3B0-33B5-43B68F66D97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FCF6257-455C-B925-2F24-E4CADBB9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249E2710-8FD9-3FD5-2E5B-D87C399E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798BFE6A-F0DE-6903-5FE0-9712D73B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0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ED76-A44D-322A-98B7-9B245EBE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58895-9E29-A7C2-E4E6-04091FA1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D161B-F733-5A0A-4569-CD70B885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70A7B1-CCC2-AB6B-C98C-FCE1EE5E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1F5E7A9-B186-CCBE-00EE-D167B595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C37DC82-F4F5-890D-EE2C-FA7DDEC9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</a:t>
            </a:r>
            <a:r>
              <a:rPr lang="es-ES" dirty="0"/>
              <a:t> as </a:t>
            </a:r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C1794A-CB93-D79C-FCEA-C5DA00795E3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376439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FAD5-1C50-CFC0-5BCF-023403D5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9C29C-9CFC-ED32-DE33-5FDA14BA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B9C42E-A251-C563-E18F-5A5C4A9A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7837A-B508-F602-63B2-2BDA344D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EB0F88B-E1C8-E55D-DE76-E97B27C9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Igual que en </a:t>
            </a:r>
            <a:r>
              <a:rPr lang="es-ES" dirty="0" err="1"/>
              <a:t>Vanilla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1E9F26-F84B-4BD3-531A-BE9ECBC1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interpolación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29D251-F736-D233-0EA9-CF381520623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1794260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9A96-A558-BEE2-54EF-7B45F863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BEC98-E3EE-5496-B3BC-2E0140EF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9969F9-22FD-35FA-CDB5-5286F76D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14D28-86CD-E85C-7282-4F894CC6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E6D577E-1993-C0D2-E1C4-D759DADB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2AA1D52-C460-66EF-86CD-A70CC00E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prefijos y sufijos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FD0FEE-C522-810E-3E6E-2205B2A46E7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630972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B7634-242E-9938-E652-A36939524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500153-0F5D-2C8D-738F-EE7F76B0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Comparación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24E53B-E972-7F75-DEB0-56103B23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FBF1DA-D696-CCCC-C62A-5A33DAEDA34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303F6021-3338-F016-F65A-4DE57621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7C1F000-21EB-3584-A080-64FC9E1D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A4886F0-CDBF-1A90-2437-5E569595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5666-0172-4CDD-2F6D-F5FF14B3B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1BA66E-AEA6-0871-D3D0-063EA50D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AF82ED-732F-EC97-A69C-9E084B59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De genérico a específico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Typescript</a:t>
            </a:r>
            <a:r>
              <a:rPr lang="es-ES" dirty="0"/>
              <a:t> funciona comprando de lo más genérico a lo más específico, no al revés.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mínimo de especificidad se lo pones a la izquierda, si a la izquierda le pones algo muy específico ya no le va a gustar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41EFE-4D8B-CC5B-0EA1-BE9A1FAE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B05440-A03E-6047-5E86-C5CB804F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A4CCC-99A8-1953-C615-B42812AE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D40941-8FE5-42FD-825C-65AE422874C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Comparación</a:t>
            </a:r>
          </a:p>
        </p:txBody>
      </p:sp>
    </p:spTree>
    <p:extLst>
      <p:ext uri="{BB962C8B-B14F-4D97-AF65-F5344CB8AC3E}">
        <p14:creationId xmlns:p14="http://schemas.microsoft.com/office/powerpoint/2010/main" val="2473329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12915CC3-DBE3-4E06-AE4A-AE46E5E88EAE}"/>
              </a:ext>
            </a:extLst>
          </p:cNvPr>
          <p:cNvSpPr txBox="1">
            <a:spLocks/>
          </p:cNvSpPr>
          <p:nvPr/>
        </p:nvSpPr>
        <p:spPr>
          <a:xfrm>
            <a:off x="838199" y="1940876"/>
            <a:ext cx="10515599" cy="4236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El tipo de la derecha ¿dará error al hacerse pasar por el de la izquierda?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6" y="3198951"/>
            <a:ext cx="5181600" cy="423608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6" y="3198951"/>
            <a:ext cx="5181600" cy="423608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7090D4C3-4C1B-DD2E-90C1-46A80E67A26E}"/>
              </a:ext>
            </a:extLst>
          </p:cNvPr>
          <p:cNvSpPr txBox="1">
            <a:spLocks/>
          </p:cNvSpPr>
          <p:nvPr/>
        </p:nvSpPr>
        <p:spPr>
          <a:xfrm>
            <a:off x="838197" y="4457025"/>
            <a:ext cx="10515599" cy="4236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Serán ejemplos colaborativos, se agradece la participación</a:t>
            </a:r>
          </a:p>
        </p:txBody>
      </p:sp>
    </p:spTree>
    <p:extLst>
      <p:ext uri="{BB962C8B-B14F-4D97-AF65-F5344CB8AC3E}">
        <p14:creationId xmlns:p14="http://schemas.microsoft.com/office/powerpoint/2010/main" val="4166001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9FB91E-499F-F04E-F9F3-85B820132035}"/>
              </a:ext>
            </a:extLst>
          </p:cNvPr>
          <p:cNvSpPr/>
          <p:nvPr/>
        </p:nvSpPr>
        <p:spPr>
          <a:xfrm>
            <a:off x="838200" y="3209026"/>
            <a:ext cx="8193657" cy="2967935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516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3631720"/>
            <a:ext cx="8193657" cy="254524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6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5E5E6-799F-BDBC-EA5F-B8C7A2B3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CEF86-3B1F-8396-225D-FCCA1E1E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D97039-DFA0-1345-6087-6E4FF72C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58D26EC-5F3C-6A0A-594B-EBFD5A74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Contexto:</a:t>
            </a:r>
            <a:r>
              <a:rPr lang="es-ES" dirty="0"/>
              <a:t> 2012</a:t>
            </a:r>
          </a:p>
          <a:p>
            <a:pPr marL="0" indent="0">
              <a:buNone/>
            </a:pPr>
            <a:r>
              <a:rPr lang="es-ES" b="1" dirty="0"/>
              <a:t>Propósito:</a:t>
            </a:r>
            <a:r>
              <a:rPr lang="es-ES" dirty="0"/>
              <a:t> Ofrecer un sistema de tipados integral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“Una herramienta que ayudase a crear aplicaciones JavaScript que escalasen”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E09FEC-87C4-3DA4-E066-CD37500C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propósito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E66598-B10C-279C-D9E8-11FE88627B1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280597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4071668"/>
            <a:ext cx="8193657" cy="2105293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77D7867-BC7E-08DE-EA9F-C654A2A8EEB4}"/>
              </a:ext>
            </a:extLst>
          </p:cNvPr>
          <p:cNvSpPr/>
          <p:nvPr/>
        </p:nvSpPr>
        <p:spPr>
          <a:xfrm>
            <a:off x="838199" y="2714324"/>
            <a:ext cx="9682214" cy="45238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647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4572000"/>
            <a:ext cx="8193657" cy="160496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84D579A-8ACD-A29B-6598-5E75F0690A99}"/>
              </a:ext>
            </a:extLst>
          </p:cNvPr>
          <p:cNvSpPr/>
          <p:nvPr/>
        </p:nvSpPr>
        <p:spPr>
          <a:xfrm>
            <a:off x="838199" y="2714324"/>
            <a:ext cx="9682214" cy="972152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195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5106838"/>
            <a:ext cx="8193657" cy="1070123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0A72AD-3AB3-0101-D58A-FC264BBA8BE6}"/>
              </a:ext>
            </a:extLst>
          </p:cNvPr>
          <p:cNvSpPr/>
          <p:nvPr/>
        </p:nvSpPr>
        <p:spPr>
          <a:xfrm>
            <a:off x="838199" y="2714323"/>
            <a:ext cx="9682214" cy="1453415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805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5512279"/>
            <a:ext cx="8193657" cy="664682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BCE331C-E348-076F-7C84-CE559CAF88B7}"/>
              </a:ext>
            </a:extLst>
          </p:cNvPr>
          <p:cNvSpPr/>
          <p:nvPr/>
        </p:nvSpPr>
        <p:spPr>
          <a:xfrm>
            <a:off x="838199" y="2714323"/>
            <a:ext cx="9682214" cy="189617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982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B620A34-A5DC-60E5-37E3-A2235431107F}"/>
              </a:ext>
            </a:extLst>
          </p:cNvPr>
          <p:cNvSpPr/>
          <p:nvPr/>
        </p:nvSpPr>
        <p:spPr>
          <a:xfrm>
            <a:off x="838199" y="2714323"/>
            <a:ext cx="9682214" cy="2310064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832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unknown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undefined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FBE931-9566-33C5-BB55-BBF1E7610F10}"/>
              </a:ext>
            </a:extLst>
          </p:cNvPr>
          <p:cNvSpPr/>
          <p:nvPr/>
        </p:nvSpPr>
        <p:spPr>
          <a:xfrm>
            <a:off x="838199" y="2714323"/>
            <a:ext cx="9682214" cy="2752826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344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¿Alguna duda?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unknown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undefined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67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60EB-6A1E-AB19-DDD5-47D70E47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36C85C-0C82-726C-3FB5-9D46CA8A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Utility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641EDC-151D-BC3E-7FBA-2FEE73B5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78BBB5-65CF-F702-3AA6-734D0949689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C779A707-2E87-6F33-CAF1-4FF6FFA1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1618120-AF83-573B-2F00-90030F83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68D6421-D1AD-F5E9-5146-4CCE1F54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5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670B-BA87-FD7A-78D3-AD393129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185251-978D-B479-0D1F-2D92C3D8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4F143A-BC9C-AAD2-AF6F-D48C45C4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675009-DECE-703F-4974-02455DFD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8430016-45CA-03D1-FE2F-F2B612E3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5FA297A-F6BA-630C-6BB9-ED2881E3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Pick&lt;T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526A97-058F-852E-5A67-DC0667B5DC6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9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74E1-D1C7-8913-EE94-99F9ED67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1BF7D-1385-A2AC-24FC-0744615D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FAF69F-3C34-4DA6-3425-1B63AFEA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7236E-159C-40A4-6095-023A64C6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3B5EB98-11B6-0B5F-CDCC-0C58AD3A1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BEB7855-4455-B81E-4794-DDCC59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Omit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5DEAF7-CA65-75BE-13B5-C4B36DBDE9B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AE5FF-CED5-64D6-865D-589F923F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3B159B-CD4F-EC54-1E80-46D88824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E8405D-AAE4-3846-650E-107D5FEF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711A5C-5B24-ADAB-7565-A4B94195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86A830-C873-F1E9-735E-9EFD9C41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CoffeeScript</a:t>
            </a:r>
            <a:r>
              <a:rPr lang="es-ES" dirty="0"/>
              <a:t> (2009), Flow (2014)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C3B0C6E-9E1A-26C9-B527-71062E18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Ecosistema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EF5009-E7E5-8056-6B4B-C9CCFE44436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721476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928A-58D7-8CD5-09DB-8668C38A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DB36F5-E5E4-D2E5-DEAB-AA17C0C4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31A0D0-1D88-4706-42B2-3FF41558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410D71-F662-D008-13B5-52553D8F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B1F44B-62F3-4A61-29FE-BA97B3FB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Reduce ambigüedad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27F11CD-67EC-73EC-AA72-FD121AFF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Exclude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E81130-8D64-FC5E-75E7-EFD2D8BE52E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69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1687-5F88-37BC-DD19-FE44874E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46F9AB-1470-AFF6-F4A3-B6820C7F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82F5B-8DF2-B94A-9BB5-81E3162D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96AAB-8FDA-D92A-1743-E8B62007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5725CC4-DACA-3C27-9123-9CEE5CFA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DE1374F-D7F9-70D5-4C05-9777B45C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ReturnType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866689-15C3-36BA-5224-27F81C0B0E6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96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08ABD-B8B4-4F95-CE78-98745EE4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296AF0-EA39-984F-7B6D-872DE509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ACCDE-E162-41D3-DD73-CE5D3C50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EE7550-56CD-2BE8-B7DB-DBED5F5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5B7647E-0A90-2B39-4E97-33570B929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59AF1E9-95AA-B762-E943-00680D49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C32710-4FC6-5478-C5A2-CB1DD3C04DA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65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F503-F16B-13C1-B29E-84E86BCA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0497DE-04A3-FEE9-544B-33B9F814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E9C352-0199-6846-18BE-5D524EE2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4F6AB-5290-EBF6-5C96-A8097C0E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C79E8C1-9C37-CD6B-F9A9-35ACCD08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5136014"/>
          </a:xfrm>
        </p:spPr>
        <p:txBody>
          <a:bodyPr anchor="ctr"/>
          <a:lstStyle/>
          <a:p>
            <a:pPr algn="ctr"/>
            <a:r>
              <a:rPr lang="es-ES" dirty="0"/>
              <a:t>…y muchos más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26E336-1673-E25E-ADBD-E1801E6D210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84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6CD5-8775-F115-F233-D571BE48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A98C37-EBC6-590F-12A0-8270DE0B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Array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C30100-2E83-BEA9-A6C1-5A94C839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1036AE-BF16-10D4-873B-CA1407BDA59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A90FF78-CFF3-008B-32C7-2E74884E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D7F28FD-1AA2-2F33-A3BE-B9B74CD9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10CDC31-9BD5-F5BB-7FA4-A447C73E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0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8812-95DB-2B50-A002-2FE55341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22FEF-B1D6-6C64-A62E-6B11F8C2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927C8-C498-64EC-BEC0-48FA0FFF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3475AF-7E08-A1D0-A178-AB8613BC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86E093F-E209-69E8-2A1C-E48F21A9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string</a:t>
            </a:r>
            <a:r>
              <a:rPr lang="es-ES" dirty="0"/>
              <a:t>[]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F9F4418-E187-9F22-0BA2-F171F0F8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Conjunto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7EDF60-A392-5BD7-02F8-1662BF0454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2486512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AC244-D448-35AA-57D4-B375571AD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6E6BDA-288C-682E-5948-81F6FAC0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F2DE4-38A6-3990-B0B6-45FA874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E0ACC5-D1FE-702B-4B25-43CC2346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6769CB6-7C39-663D-E02F-025DA084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[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]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E5AE93D-7A50-5D1C-1899-E999F633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Tupla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38C556-9C1F-075E-716D-7A697D4CF4C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1728089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4E39-1626-A40E-13FF-B0D9DD0C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BA9EA-0C10-3D48-798E-7647D2D5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F7B0BD-0609-FEB2-41A1-F1D508FF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1A19A4-7594-7B11-7994-208DF9C1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E76BE6-B587-8AD3-8C11-DB83B5A3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utility</a:t>
            </a: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F2A530A-3F13-A29C-AF99-549C3643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Array&lt;T </a:t>
            </a:r>
            <a:r>
              <a:rPr lang="es-ES" dirty="0" err="1"/>
              <a:t>extends</a:t>
            </a:r>
            <a:r>
              <a:rPr lang="es-ES" dirty="0"/>
              <a:t> []&gt;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747F7B-C750-DBEA-4D57-224FF3BBD2C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549245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62BB0-14CD-C149-6A54-9259E72D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42EB44-0715-5D35-F2E1-1D2827DD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49247B-3D34-6882-45E2-16F33D01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72255B-4B90-CF7C-2C88-3FB31995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5FC852D-2A8C-F2FB-27CA-63DE0428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5136014"/>
          </a:xfrm>
        </p:spPr>
        <p:txBody>
          <a:bodyPr anchor="ctr"/>
          <a:lstStyle/>
          <a:p>
            <a:pPr algn="ctr"/>
            <a:r>
              <a:rPr lang="es-ES" dirty="0"/>
              <a:t>¿cuál usamos?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EC471D-8ADA-99E7-62CF-FCF5E3D6BD3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337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43DA-3C80-2851-D8A5-E695D8F4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449412-160A-170B-FF8E-7D8E6AE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tsconfig.json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D23FBA-4DE9-0F35-7A71-1759798D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3167CB-FCFB-A8EF-04EB-9652B5AB8B8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7620D0AF-6D85-05B9-6768-BEF53280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833AA693-6195-D706-D224-B5F0C014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367D369-CE57-6F58-2FE8-F7608AD4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0438"/>
      </p:ext>
    </p:extLst>
  </p:cSld>
  <p:clrMapOvr>
    <a:masterClrMapping/>
  </p:clrMapOvr>
</p:sld>
</file>

<file path=ppt/theme/theme1.xml><?xml version="1.0" encoding="utf-8"?>
<a:theme xmlns:a="http://schemas.openxmlformats.org/drawingml/2006/main" name="TypeScript">
  <a:themeElements>
    <a:clrScheme name="Personalizado 7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FFFFFF"/>
      </a:hlink>
      <a:folHlink>
        <a:srgbClr val="FFFFF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JavaScript">
  <a:themeElements>
    <a:clrScheme name="Personalizado 4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0312F"/>
      </a:hlink>
      <a:folHlink>
        <a:srgbClr val="30312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4793</Words>
  <Application>Microsoft Macintosh PowerPoint</Application>
  <PresentationFormat>Panorámica</PresentationFormat>
  <Paragraphs>1256</Paragraphs>
  <Slides>199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199</vt:i4>
      </vt:variant>
    </vt:vector>
  </HeadingPairs>
  <TitlesOfParts>
    <vt:vector size="211" baseType="lpstr">
      <vt:lpstr>Aharoni</vt:lpstr>
      <vt:lpstr>Arial</vt:lpstr>
      <vt:lpstr>Avenir Next LT Pro</vt:lpstr>
      <vt:lpstr>Calibri</vt:lpstr>
      <vt:lpstr>Cascadia Code</vt:lpstr>
      <vt:lpstr>Cascadia Mono</vt:lpstr>
      <vt:lpstr>Cascadia Mono Italic</vt:lpstr>
      <vt:lpstr>Cascadia Mono PL</vt:lpstr>
      <vt:lpstr>JetBrains Mono</vt:lpstr>
      <vt:lpstr>Wingdings</vt:lpstr>
      <vt:lpstr>TypeScript</vt:lpstr>
      <vt:lpstr>JavaScript</vt:lpstr>
      <vt:lpstr>La magia de TypeScript</vt:lpstr>
      <vt:lpstr>Me presento</vt:lpstr>
      <vt:lpstr>Presentación de PowerPoint</vt:lpstr>
      <vt:lpstr>VLC</vt:lpstr>
      <vt:lpstr>Presentación de PowerPoint</vt:lpstr>
      <vt:lpstr>Qué es TypeScript</vt:lpstr>
      <vt:lpstr>Sistemas de tipados</vt:lpstr>
      <vt:lpstr>Contexto y propósito</vt:lpstr>
      <vt:lpstr>Ecosistema</vt:lpstr>
      <vt:lpstr>Hindley-Milner</vt:lpstr>
      <vt:lpstr>Modelo mental</vt:lpstr>
      <vt:lpstr>Cómo enfocar TypeScript</vt:lpstr>
      <vt:lpstr>¿Cuándo queremos el error?</vt:lpstr>
      <vt:lpstr>Introducción</vt:lpstr>
      <vt:lpstr>Tipado</vt:lpstr>
      <vt:lpstr>Primitivos</vt:lpstr>
      <vt:lpstr>typeof</vt:lpstr>
      <vt:lpstr>string</vt:lpstr>
      <vt:lpstr>number</vt:lpstr>
      <vt:lpstr>BigInt</vt:lpstr>
      <vt:lpstr>undefined</vt:lpstr>
      <vt:lpstr>boolean</vt:lpstr>
      <vt:lpstr>Objetos</vt:lpstr>
      <vt:lpstr>Objetos</vt:lpstr>
      <vt:lpstr>keyof</vt:lpstr>
      <vt:lpstr>[k: type] vs [k in type]</vt:lpstr>
      <vt:lpstr>Object[keyof Object]</vt:lpstr>
      <vt:lpstr>Funciones</vt:lpstr>
      <vt:lpstr>method</vt:lpstr>
      <vt:lpstr>lambda</vt:lpstr>
      <vt:lpstr>Opcionales y defaults</vt:lpstr>
      <vt:lpstr>Opcionales y defaults</vt:lpstr>
      <vt:lpstr>“?”, “| undefined” y “=”</vt:lpstr>
      <vt:lpstr>Type</vt:lpstr>
      <vt:lpstr>Type</vt:lpstr>
      <vt:lpstr>Interface</vt:lpstr>
      <vt:lpstr>Interface</vt:lpstr>
      <vt:lpstr>Type vs Interface</vt:lpstr>
      <vt:lpstr>Type vs Interface</vt:lpstr>
      <vt:lpstr>Type vs Interface</vt:lpstr>
      <vt:lpstr>Type vs Interface</vt:lpstr>
      <vt:lpstr>Type vs Interface</vt:lpstr>
      <vt:lpstr>Type vs Interface</vt:lpstr>
      <vt:lpstr>Type vs Interface</vt:lpstr>
      <vt:lpstr>Enums</vt:lpstr>
      <vt:lpstr>Los enums de TypeScript son una 💩</vt:lpstr>
      <vt:lpstr>Enums en TypeScript</vt:lpstr>
      <vt:lpstr>Enums bien hechos</vt:lpstr>
      <vt:lpstr>Demo</vt:lpstr>
      <vt:lpstr>[Conceptos] Los ladrillos</vt:lpstr>
      <vt:lpstr>Tipos especiales</vt:lpstr>
      <vt:lpstr>void</vt:lpstr>
      <vt:lpstr>never</vt:lpstr>
      <vt:lpstr>Prohibir argumentos</vt:lpstr>
      <vt:lpstr>{}</vt:lpstr>
      <vt:lpstr>any</vt:lpstr>
      <vt:lpstr>unknown</vt:lpstr>
      <vt:lpstr>const</vt:lpstr>
      <vt:lpstr>Keywords</vt:lpstr>
      <vt:lpstr>as</vt:lpstr>
      <vt:lpstr>as</vt:lpstr>
      <vt:lpstr>using</vt:lpstr>
      <vt:lpstr>extends</vt:lpstr>
      <vt:lpstr>Operaciones</vt:lpstr>
      <vt:lpstr>! - bang</vt:lpstr>
      <vt:lpstr>&amp; - union</vt:lpstr>
      <vt:lpstr>| - discriminator/intersection</vt:lpstr>
      <vt:lpstr>Tipos ambiguos</vt:lpstr>
      <vt:lpstr>Props específicas</vt:lpstr>
      <vt:lpstr>[Conceptos] Los andamios</vt:lpstr>
      <vt:lpstr>Literales</vt:lpstr>
      <vt:lpstr>string as const</vt:lpstr>
      <vt:lpstr>interpolación</vt:lpstr>
      <vt:lpstr>prefijos y sufijos</vt:lpstr>
      <vt:lpstr>Comparación</vt:lpstr>
      <vt:lpstr>Filosofía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¿Alguna duda?</vt:lpstr>
      <vt:lpstr>Utility Types</vt:lpstr>
      <vt:lpstr>Pick&lt;T extends Object&gt;</vt:lpstr>
      <vt:lpstr>Omit&lt;T extends Object&gt;</vt:lpstr>
      <vt:lpstr>Exclude&lt;T extends Object&gt;</vt:lpstr>
      <vt:lpstr>ReturnType&lt;T extends Function&gt;</vt:lpstr>
      <vt:lpstr>Parameters&lt;T extends Function&gt;</vt:lpstr>
      <vt:lpstr>…y muchos más</vt:lpstr>
      <vt:lpstr>Array</vt:lpstr>
      <vt:lpstr>Conjunto</vt:lpstr>
      <vt:lpstr>Tupla</vt:lpstr>
      <vt:lpstr>Array&lt;T extends []&gt;</vt:lpstr>
      <vt:lpstr>¿cuál usamos?</vt:lpstr>
      <vt:lpstr>tsconfig.json</vt:lpstr>
      <vt:lpstr>strict</vt:lpstr>
      <vt:lpstr>Total TypeScript</vt:lpstr>
      <vt:lpstr>Module declarations</vt:lpstr>
      <vt:lpstr>JavaScript tipado</vt:lpstr>
      <vt:lpstr>.d.ts</vt:lpstr>
      <vt:lpstr>.mts</vt:lpstr>
      <vt:lpstr>.cts</vt:lpstr>
      <vt:lpstr>Demo</vt:lpstr>
      <vt:lpstr>Checkpoint</vt:lpstr>
      <vt:lpstr>¿Dudas?</vt:lpstr>
      <vt:lpstr>[Conceptos] El baño</vt:lpstr>
      <vt:lpstr>Genéricos</vt:lpstr>
      <vt:lpstr>Filosofía de Genéricos</vt:lpstr>
      <vt:lpstr>extends</vt:lpstr>
      <vt:lpstr>herencia</vt:lpstr>
      <vt:lpstr>defaults</vt:lpstr>
      <vt:lpstr>Demo</vt:lpstr>
      <vt:lpstr>Inferencias</vt:lpstr>
      <vt:lpstr>Concepto</vt:lpstr>
      <vt:lpstr>Tipos de inferencia</vt:lpstr>
      <vt:lpstr>Tipos de inferencia</vt:lpstr>
      <vt:lpstr>Tipos de inferencia</vt:lpstr>
      <vt:lpstr>infer</vt:lpstr>
      <vt:lpstr>Ternarios y recursividad</vt:lpstr>
      <vt:lpstr>i18n type-safe</vt:lpstr>
      <vt:lpstr>El objetivo es usar TypeScript (libland) para tener que usarlo (userland) lo menos posible</vt:lpstr>
      <vt:lpstr>[Conceptos] La tienda de campaña</vt:lpstr>
      <vt:lpstr>@use JSDoc</vt:lpstr>
      <vt:lpstr>Propósito</vt:lpstr>
      <vt:lpstr>Contexto</vt:lpstr>
      <vt:lpstr>Por qué</vt:lpstr>
      <vt:lpstr>Sintáxis</vt:lpstr>
      <vt:lpstr>/** *  */</vt:lpstr>
      <vt:lpstr>Documentación</vt:lpstr>
      <vt:lpstr>@author</vt:lpstr>
      <vt:lpstr>@source</vt:lpstr>
      <vt:lpstr>@returns</vt:lpstr>
      <vt:lpstr>@var</vt:lpstr>
      <vt:lpstr>@param</vt:lpstr>
      <vt:lpstr>TSDoc</vt:lpstr>
      <vt:lpstr>TSDoc</vt:lpstr>
      <vt:lpstr>Conceptos avanzados</vt:lpstr>
      <vt:lpstr>Referencias a otros tipos</vt:lpstr>
      <vt:lpstr>Genéricos</vt:lpstr>
      <vt:lpstr>Inferencias</vt:lpstr>
      <vt:lpstr>TypeScript por debajo</vt:lpstr>
      <vt:lpstr>Buildtime</vt:lpstr>
      <vt:lpstr>Buildtime</vt:lpstr>
      <vt:lpstr>DHH</vt:lpstr>
      <vt:lpstr>Presentación de PowerPoint</vt:lpstr>
      <vt:lpstr>Librerías</vt:lpstr>
      <vt:lpstr>Svelte</vt:lpstr>
      <vt:lpstr>Turbo</vt:lpstr>
      <vt:lpstr>Demo</vt:lpstr>
      <vt:lpstr>Cierre</vt:lpstr>
      <vt:lpstr>Ecosistema</vt:lpstr>
      <vt:lpstr>Comunidad</vt:lpstr>
      <vt:lpstr>Librerías</vt:lpstr>
      <vt:lpstr>Librerías</vt:lpstr>
      <vt:lpstr>ts-toolbelt</vt:lpstr>
      <vt:lpstr>Zod… y yup</vt:lpstr>
      <vt:lpstr>Extensiones</vt:lpstr>
      <vt:lpstr>Pretty TypeScript Errors</vt:lpstr>
      <vt:lpstr>Error Lens</vt:lpstr>
      <vt:lpstr>TotalTypescript</vt:lpstr>
      <vt:lpstr>IDEs</vt:lpstr>
      <vt:lpstr>Visual Studio Code</vt:lpstr>
      <vt:lpstr>WebStorm</vt:lpstr>
      <vt:lpstr>Terminal</vt:lpstr>
      <vt:lpstr>Utilidades</vt:lpstr>
      <vt:lpstr>Etiquetas de comentarios</vt:lpstr>
      <vt:lpstr>Prettify&lt;T&gt;</vt:lpstr>
      <vt:lpstr>ObjectValues</vt:lpstr>
      <vt:lpstr>Extensión de lookup</vt:lpstr>
      <vt:lpstr>Retorno de keys dinámicas</vt:lpstr>
      <vt:lpstr>Siempre podrás experimentar</vt:lpstr>
      <vt:lpstr>Type-safe</vt:lpstr>
      <vt:lpstr>type-safety</vt:lpstr>
      <vt:lpstr>Developer Experience</vt:lpstr>
      <vt:lpstr>Developer Experience</vt:lpstr>
      <vt:lpstr>Referencias</vt:lpstr>
      <vt:lpstr>TotalTypescript y Matt Pocock</vt:lpstr>
      <vt:lpstr>Theo Browne (t3dotgg)</vt:lpstr>
      <vt:lpstr>Tanner Linsley</vt:lpstr>
      <vt:lpstr>Siguientes pasos</vt:lpstr>
      <vt:lpstr>TypeScript Handbook</vt:lpstr>
      <vt:lpstr>Total TypeScript</vt:lpstr>
      <vt:lpstr>TypeChallenges</vt:lpstr>
      <vt:lpstr>TypeHero</vt:lpstr>
      <vt:lpstr>Advent of TS</vt:lpstr>
      <vt:lpstr>Advent of JS</vt:lpstr>
      <vt:lpstr> Michigan TypeScript</vt:lpstr>
      <vt:lpstr>Conclusiones</vt:lpstr>
      <vt:lpstr>QR de las slides</vt:lpstr>
      <vt:lpstr>QR del workshop</vt:lpstr>
      <vt:lpstr>Feedback</vt:lpstr>
      <vt:lpstr>Encuéntrame en</vt:lpstr>
      <vt:lpstr>La magia de TypeScript</vt:lpstr>
      <vt:lpstr>Gracias por la atención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de TypeScript</dc:title>
  <dc:creator>Pepe Fabra</dc:creator>
  <cp:lastModifiedBy>Fabra Valverde, Jose</cp:lastModifiedBy>
  <cp:revision>125</cp:revision>
  <dcterms:created xsi:type="dcterms:W3CDTF">2024-06-15T08:12:47Z</dcterms:created>
  <dcterms:modified xsi:type="dcterms:W3CDTF">2025-02-06T17:09:43Z</dcterms:modified>
</cp:coreProperties>
</file>